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4063" r:id="rId4"/>
  </p:sldMasterIdLst>
  <p:notesMasterIdLst>
    <p:notesMasterId r:id="rId34"/>
  </p:notesMasterIdLst>
  <p:sldIdLst>
    <p:sldId id="256" r:id="rId5"/>
    <p:sldId id="303" r:id="rId6"/>
    <p:sldId id="259" r:id="rId7"/>
    <p:sldId id="309" r:id="rId8"/>
    <p:sldId id="305" r:id="rId9"/>
    <p:sldId id="306" r:id="rId10"/>
    <p:sldId id="260" r:id="rId11"/>
    <p:sldId id="279" r:id="rId12"/>
    <p:sldId id="272" r:id="rId13"/>
    <p:sldId id="304" r:id="rId14"/>
    <p:sldId id="258" r:id="rId15"/>
    <p:sldId id="257" r:id="rId16"/>
    <p:sldId id="261" r:id="rId17"/>
    <p:sldId id="290" r:id="rId18"/>
    <p:sldId id="291" r:id="rId19"/>
    <p:sldId id="292" r:id="rId20"/>
    <p:sldId id="307" r:id="rId21"/>
    <p:sldId id="267" r:id="rId22"/>
    <p:sldId id="275" r:id="rId23"/>
    <p:sldId id="308" r:id="rId24"/>
    <p:sldId id="293" r:id="rId25"/>
    <p:sldId id="295" r:id="rId26"/>
    <p:sldId id="296" r:id="rId27"/>
    <p:sldId id="302" r:id="rId28"/>
    <p:sldId id="297" r:id="rId29"/>
    <p:sldId id="300" r:id="rId30"/>
    <p:sldId id="298" r:id="rId31"/>
    <p:sldId id="301" r:id="rId32"/>
    <p:sldId id="289"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FFFF66"/>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F6C665D-D3C4-423E-A2AB-1BBF241FE37B}" v="3" dt="2023-05-16T02:38:56.5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427" autoAdjust="0"/>
    <p:restoredTop sz="93792" autoAdjust="0"/>
  </p:normalViewPr>
  <p:slideViewPr>
    <p:cSldViewPr snapToGrid="0" snapToObjects="1">
      <p:cViewPr varScale="1">
        <p:scale>
          <a:sx n="114" d="100"/>
          <a:sy n="114" d="100"/>
        </p:scale>
        <p:origin x="564" y="102"/>
      </p:cViewPr>
      <p:guideLst/>
    </p:cSldViewPr>
  </p:slideViewPr>
  <p:outlineViewPr>
    <p:cViewPr>
      <p:scale>
        <a:sx n="33" d="100"/>
        <a:sy n="33" d="100"/>
      </p:scale>
      <p:origin x="0" y="-156"/>
    </p:cViewPr>
  </p:outlineViewPr>
  <p:notesTextViewPr>
    <p:cViewPr>
      <p:scale>
        <a:sx n="1" d="1"/>
        <a:sy n="1" d="1"/>
      </p:scale>
      <p:origin x="0" y="0"/>
    </p:cViewPr>
  </p:notesTextViewPr>
  <p:notesViewPr>
    <p:cSldViewPr snapToGrid="0" snapToObjects="1">
      <p:cViewPr varScale="1">
        <p:scale>
          <a:sx n="51" d="100"/>
          <a:sy n="51" d="100"/>
        </p:scale>
        <p:origin x="2692" y="2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648BCF-B838-F248-99B5-E9C2F7AB722D}" type="datetimeFigureOut">
              <a:rPr lang="en-US" smtClean="0"/>
              <a:t>5/16/2023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C583C1-1556-EC4C-BC50-1271B6BC2C30}" type="slidenum">
              <a:rPr lang="en-US" smtClean="0"/>
              <a:t>‹#›</a:t>
            </a:fld>
            <a:endParaRPr lang="en-US" dirty="0"/>
          </a:p>
        </p:txBody>
      </p:sp>
    </p:spTree>
    <p:extLst>
      <p:ext uri="{BB962C8B-B14F-4D97-AF65-F5344CB8AC3E}">
        <p14:creationId xmlns:p14="http://schemas.microsoft.com/office/powerpoint/2010/main" val="9254197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AC583C1-1556-EC4C-BC50-1271B6BC2C30}" type="slidenum">
              <a:rPr lang="en-US" smtClean="0"/>
              <a:t>4</a:t>
            </a:fld>
            <a:endParaRPr lang="en-US" dirty="0"/>
          </a:p>
        </p:txBody>
      </p:sp>
    </p:spTree>
    <p:extLst>
      <p:ext uri="{BB962C8B-B14F-4D97-AF65-F5344CB8AC3E}">
        <p14:creationId xmlns:p14="http://schemas.microsoft.com/office/powerpoint/2010/main" val="18672010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74DA54D-7BC8-4223-98F6-2E776DCE2531}" type="datetime1">
              <a:rPr lang="en-US" smtClean="0"/>
              <a:t>5/16/2023</a:t>
            </a:fld>
            <a:endParaRPr lang="en-US" dirty="0"/>
          </a:p>
        </p:txBody>
      </p:sp>
      <p:sp>
        <p:nvSpPr>
          <p:cNvPr id="5" name="Footer Placeholder 4"/>
          <p:cNvSpPr>
            <a:spLocks noGrp="1"/>
          </p:cNvSpPr>
          <p:nvPr>
            <p:ph type="ftr" sz="quarter" idx="11"/>
          </p:nvPr>
        </p:nvSpPr>
        <p:spPr/>
        <p:txBody>
          <a:bodyPr/>
          <a:lstStyle/>
          <a:p>
            <a:r>
              <a:rPr lang="en-US"/>
              <a:t>Athletics</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04025409"/>
      </p:ext>
    </p:extLst>
  </p:cSld>
  <p:clrMapOvr>
    <a:masterClrMapping/>
  </p:clrMapOvr>
  <p:transition spd="slow">
    <p:push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C7CABC6-C48F-41B8-804A-887EA97A08C8}" type="datetime1">
              <a:rPr lang="en-US" smtClean="0"/>
              <a:t>5/16/2023</a:t>
            </a:fld>
            <a:endParaRPr lang="en-US" dirty="0"/>
          </a:p>
        </p:txBody>
      </p:sp>
      <p:sp>
        <p:nvSpPr>
          <p:cNvPr id="6" name="Footer Placeholder 5"/>
          <p:cNvSpPr>
            <a:spLocks noGrp="1"/>
          </p:cNvSpPr>
          <p:nvPr>
            <p:ph type="ftr" sz="quarter" idx="11"/>
          </p:nvPr>
        </p:nvSpPr>
        <p:spPr/>
        <p:txBody>
          <a:bodyPr/>
          <a:lstStyle/>
          <a:p>
            <a:r>
              <a:rPr lang="en-US"/>
              <a:t>Athletics</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646949739"/>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C7CABC6-C48F-41B8-804A-887EA97A08C8}" type="datetime1">
              <a:rPr lang="en-US" smtClean="0"/>
              <a:t>5/16/2023</a:t>
            </a:fld>
            <a:endParaRPr lang="en-US" dirty="0"/>
          </a:p>
        </p:txBody>
      </p:sp>
      <p:sp>
        <p:nvSpPr>
          <p:cNvPr id="6" name="Footer Placeholder 5"/>
          <p:cNvSpPr>
            <a:spLocks noGrp="1"/>
          </p:cNvSpPr>
          <p:nvPr>
            <p:ph type="ftr" sz="quarter" idx="11"/>
          </p:nvPr>
        </p:nvSpPr>
        <p:spPr/>
        <p:txBody>
          <a:bodyPr/>
          <a:lstStyle/>
          <a:p>
            <a:r>
              <a:rPr lang="en-US"/>
              <a:t>Athletics</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791334396"/>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C7CABC6-C48F-41B8-804A-887EA97A08C8}" type="datetime1">
              <a:rPr lang="en-US" smtClean="0"/>
              <a:t>5/16/2023</a:t>
            </a:fld>
            <a:endParaRPr lang="en-US" dirty="0"/>
          </a:p>
        </p:txBody>
      </p:sp>
      <p:sp>
        <p:nvSpPr>
          <p:cNvPr id="6" name="Footer Placeholder 5"/>
          <p:cNvSpPr>
            <a:spLocks noGrp="1"/>
          </p:cNvSpPr>
          <p:nvPr>
            <p:ph type="ftr" sz="quarter" idx="11"/>
          </p:nvPr>
        </p:nvSpPr>
        <p:spPr/>
        <p:txBody>
          <a:bodyPr/>
          <a:lstStyle/>
          <a:p>
            <a:r>
              <a:rPr lang="en-US"/>
              <a:t>Athletics</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412956136"/>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C7CABC6-C48F-41B8-804A-887EA97A08C8}" type="datetime1">
              <a:rPr lang="en-US" smtClean="0"/>
              <a:t>5/16/2023</a:t>
            </a:fld>
            <a:endParaRPr lang="en-US" dirty="0"/>
          </a:p>
        </p:txBody>
      </p:sp>
      <p:sp>
        <p:nvSpPr>
          <p:cNvPr id="6" name="Footer Placeholder 5"/>
          <p:cNvSpPr>
            <a:spLocks noGrp="1"/>
          </p:cNvSpPr>
          <p:nvPr>
            <p:ph type="ftr" sz="quarter" idx="11"/>
          </p:nvPr>
        </p:nvSpPr>
        <p:spPr/>
        <p:txBody>
          <a:bodyPr/>
          <a:lstStyle/>
          <a:p>
            <a:r>
              <a:rPr lang="en-US"/>
              <a:t>Athletics</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412159413"/>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EC7CABC6-C48F-41B8-804A-887EA97A08C8}" type="datetime1">
              <a:rPr lang="en-US" smtClean="0"/>
              <a:t>5/16/2023</a:t>
            </a:fld>
            <a:endParaRPr lang="en-US" dirty="0"/>
          </a:p>
        </p:txBody>
      </p:sp>
      <p:sp>
        <p:nvSpPr>
          <p:cNvPr id="4" name="Footer Placeholder 3"/>
          <p:cNvSpPr>
            <a:spLocks noGrp="1"/>
          </p:cNvSpPr>
          <p:nvPr>
            <p:ph type="ftr" sz="quarter" idx="11"/>
          </p:nvPr>
        </p:nvSpPr>
        <p:spPr/>
        <p:txBody>
          <a:bodyPr/>
          <a:lstStyle/>
          <a:p>
            <a:r>
              <a:rPr lang="en-US"/>
              <a:t>Athletics</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29185779"/>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EC7CABC6-C48F-41B8-804A-887EA97A08C8}" type="datetime1">
              <a:rPr lang="en-US" smtClean="0"/>
              <a:t>5/16/2023</a:t>
            </a:fld>
            <a:endParaRPr lang="en-US" dirty="0"/>
          </a:p>
        </p:txBody>
      </p:sp>
      <p:sp>
        <p:nvSpPr>
          <p:cNvPr id="4" name="Footer Placeholder 3"/>
          <p:cNvSpPr>
            <a:spLocks noGrp="1"/>
          </p:cNvSpPr>
          <p:nvPr>
            <p:ph type="ftr" sz="quarter" idx="11"/>
          </p:nvPr>
        </p:nvSpPr>
        <p:spPr/>
        <p:txBody>
          <a:bodyPr/>
          <a:lstStyle/>
          <a:p>
            <a:r>
              <a:rPr lang="en-US"/>
              <a:t>Athletics</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893065208"/>
      </p:ext>
    </p:extLst>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7CABC6-C48F-41B8-804A-887EA97A08C8}" type="datetime1">
              <a:rPr lang="en-US" smtClean="0"/>
              <a:t>5/16/2023</a:t>
            </a:fld>
            <a:endParaRPr lang="en-US" dirty="0"/>
          </a:p>
        </p:txBody>
      </p:sp>
      <p:sp>
        <p:nvSpPr>
          <p:cNvPr id="5" name="Footer Placeholder 4"/>
          <p:cNvSpPr>
            <a:spLocks noGrp="1"/>
          </p:cNvSpPr>
          <p:nvPr>
            <p:ph type="ftr" sz="quarter" idx="11"/>
          </p:nvPr>
        </p:nvSpPr>
        <p:spPr/>
        <p:txBody>
          <a:bodyPr/>
          <a:lstStyle/>
          <a:p>
            <a:r>
              <a:rPr lang="en-US"/>
              <a:t>Athletics</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11513232"/>
      </p:ext>
    </p:extLst>
  </p:cSld>
  <p:clrMapOvr>
    <a:masterClrMapping/>
  </p:clrMapOvr>
  <p:hf sldNum="0" hd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7CABC6-C48F-41B8-804A-887EA97A08C8}" type="datetime1">
              <a:rPr lang="en-US" smtClean="0"/>
              <a:t>5/16/2023</a:t>
            </a:fld>
            <a:endParaRPr lang="en-US" dirty="0"/>
          </a:p>
        </p:txBody>
      </p:sp>
      <p:sp>
        <p:nvSpPr>
          <p:cNvPr id="5" name="Footer Placeholder 4"/>
          <p:cNvSpPr>
            <a:spLocks noGrp="1"/>
          </p:cNvSpPr>
          <p:nvPr>
            <p:ph type="ftr" sz="quarter" idx="11"/>
          </p:nvPr>
        </p:nvSpPr>
        <p:spPr/>
        <p:txBody>
          <a:bodyPr/>
          <a:lstStyle/>
          <a:p>
            <a:r>
              <a:rPr lang="en-US"/>
              <a:t>Athletics</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588074566"/>
      </p:ext>
    </p:extLst>
  </p:cSld>
  <p:clrMapOvr>
    <a:masterClrMapping/>
  </p:clrMapOvr>
  <p:hf sldNum="0" hd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7CABC6-C48F-41B8-804A-887EA97A08C8}" type="datetime1">
              <a:rPr lang="en-US" smtClean="0"/>
              <a:t>5/16/2023</a:t>
            </a:fld>
            <a:endParaRPr lang="en-US" dirty="0"/>
          </a:p>
        </p:txBody>
      </p:sp>
      <p:sp>
        <p:nvSpPr>
          <p:cNvPr id="5" name="Footer Placeholder 4"/>
          <p:cNvSpPr>
            <a:spLocks noGrp="1"/>
          </p:cNvSpPr>
          <p:nvPr>
            <p:ph type="ftr" sz="quarter" idx="11"/>
          </p:nvPr>
        </p:nvSpPr>
        <p:spPr/>
        <p:txBody>
          <a:bodyPr/>
          <a:lstStyle/>
          <a:p>
            <a:r>
              <a:rPr lang="en-US"/>
              <a:t>Athletics</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637274038"/>
      </p:ext>
    </p:extLst>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7CABC6-C48F-41B8-804A-887EA97A08C8}" type="datetime1">
              <a:rPr lang="en-US" smtClean="0"/>
              <a:t>5/16/2023</a:t>
            </a:fld>
            <a:endParaRPr lang="en-US" dirty="0"/>
          </a:p>
        </p:txBody>
      </p:sp>
      <p:sp>
        <p:nvSpPr>
          <p:cNvPr id="5" name="Footer Placeholder 4"/>
          <p:cNvSpPr>
            <a:spLocks noGrp="1"/>
          </p:cNvSpPr>
          <p:nvPr>
            <p:ph type="ftr" sz="quarter" idx="11"/>
          </p:nvPr>
        </p:nvSpPr>
        <p:spPr/>
        <p:txBody>
          <a:bodyPr/>
          <a:lstStyle/>
          <a:p>
            <a:r>
              <a:rPr lang="en-US"/>
              <a:t>Athletics</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13668600"/>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3795B4-A4F3-4882-83CD-3AB9BFCAB027}" type="datetime1">
              <a:rPr lang="en-US" smtClean="0"/>
              <a:t>5/16/2023</a:t>
            </a:fld>
            <a:endParaRPr lang="en-US" dirty="0"/>
          </a:p>
        </p:txBody>
      </p:sp>
      <p:sp>
        <p:nvSpPr>
          <p:cNvPr id="5" name="Footer Placeholder 4"/>
          <p:cNvSpPr>
            <a:spLocks noGrp="1"/>
          </p:cNvSpPr>
          <p:nvPr>
            <p:ph type="ftr" sz="quarter" idx="11"/>
          </p:nvPr>
        </p:nvSpPr>
        <p:spPr/>
        <p:txBody>
          <a:bodyPr/>
          <a:lstStyle/>
          <a:p>
            <a:r>
              <a:rPr lang="en-US"/>
              <a:t>Athletics</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64941326"/>
      </p:ext>
    </p:extLst>
  </p:cSld>
  <p:clrMapOvr>
    <a:masterClrMapping/>
  </p:clrMapOvr>
  <p:transition spd="slow">
    <p:push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C7CABC6-C48F-41B8-804A-887EA97A08C8}" type="datetime1">
              <a:rPr lang="en-US" smtClean="0"/>
              <a:t>5/16/2023</a:t>
            </a:fld>
            <a:endParaRPr lang="en-US" dirty="0"/>
          </a:p>
        </p:txBody>
      </p:sp>
      <p:sp>
        <p:nvSpPr>
          <p:cNvPr id="6" name="Footer Placeholder 5"/>
          <p:cNvSpPr>
            <a:spLocks noGrp="1"/>
          </p:cNvSpPr>
          <p:nvPr>
            <p:ph type="ftr" sz="quarter" idx="11"/>
          </p:nvPr>
        </p:nvSpPr>
        <p:spPr/>
        <p:txBody>
          <a:bodyPr/>
          <a:lstStyle/>
          <a:p>
            <a:r>
              <a:rPr lang="en-US"/>
              <a:t>Athletics</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538214869"/>
      </p:ext>
    </p:extLst>
  </p:cSld>
  <p:clrMapOvr>
    <a:masterClrMapping/>
  </p:clrMapOvr>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C7CABC6-C48F-41B8-804A-887EA97A08C8}" type="datetime1">
              <a:rPr lang="en-US" smtClean="0"/>
              <a:t>5/16/2023</a:t>
            </a:fld>
            <a:endParaRPr lang="en-US" dirty="0"/>
          </a:p>
        </p:txBody>
      </p:sp>
      <p:sp>
        <p:nvSpPr>
          <p:cNvPr id="8" name="Footer Placeholder 7"/>
          <p:cNvSpPr>
            <a:spLocks noGrp="1"/>
          </p:cNvSpPr>
          <p:nvPr>
            <p:ph type="ftr" sz="quarter" idx="11"/>
          </p:nvPr>
        </p:nvSpPr>
        <p:spPr/>
        <p:txBody>
          <a:bodyPr/>
          <a:lstStyle/>
          <a:p>
            <a:r>
              <a:rPr lang="en-US"/>
              <a:t>Athletics</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881806663"/>
      </p:ext>
    </p:extLst>
  </p:cSld>
  <p:clrMapOvr>
    <a:masterClrMapping/>
  </p:clrMapOvr>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7F3EBD-69A6-4FB7-9184-033D3F3D8C3A}" type="datetime1">
              <a:rPr lang="en-US" smtClean="0"/>
              <a:t>5/16/2023</a:t>
            </a:fld>
            <a:endParaRPr lang="en-US" dirty="0"/>
          </a:p>
        </p:txBody>
      </p:sp>
      <p:sp>
        <p:nvSpPr>
          <p:cNvPr id="4" name="Footer Placeholder 3"/>
          <p:cNvSpPr>
            <a:spLocks noGrp="1"/>
          </p:cNvSpPr>
          <p:nvPr>
            <p:ph type="ftr" sz="quarter" idx="11"/>
          </p:nvPr>
        </p:nvSpPr>
        <p:spPr/>
        <p:txBody>
          <a:bodyPr/>
          <a:lstStyle/>
          <a:p>
            <a:r>
              <a:rPr lang="en-US"/>
              <a:t>Athletics</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09389352"/>
      </p:ext>
    </p:extLst>
  </p:cSld>
  <p:clrMapOvr>
    <a:masterClrMapping/>
  </p:clrMapOvr>
  <p:transition spd="slow">
    <p:push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B8B33E4-9390-413A-BB4F-67218DC2BD63}" type="datetime1">
              <a:rPr lang="en-US" smtClean="0"/>
              <a:t>5/16/2023</a:t>
            </a:fld>
            <a:endParaRPr lang="en-US" dirty="0"/>
          </a:p>
        </p:txBody>
      </p:sp>
      <p:sp>
        <p:nvSpPr>
          <p:cNvPr id="3" name="Footer Placeholder 2"/>
          <p:cNvSpPr>
            <a:spLocks noGrp="1"/>
          </p:cNvSpPr>
          <p:nvPr>
            <p:ph type="ftr" sz="quarter" idx="11"/>
          </p:nvPr>
        </p:nvSpPr>
        <p:spPr/>
        <p:txBody>
          <a:bodyPr/>
          <a:lstStyle/>
          <a:p>
            <a:r>
              <a:rPr lang="en-US"/>
              <a:t>Athletics</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61219893"/>
      </p:ext>
    </p:extLst>
  </p:cSld>
  <p:clrMapOvr>
    <a:masterClrMapping/>
  </p:clrMapOvr>
  <p:transition spd="slow">
    <p:push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C7CABC6-C48F-41B8-804A-887EA97A08C8}" type="datetime1">
              <a:rPr lang="en-US" smtClean="0"/>
              <a:t>5/16/2023</a:t>
            </a:fld>
            <a:endParaRPr lang="en-US" dirty="0"/>
          </a:p>
        </p:txBody>
      </p:sp>
      <p:sp>
        <p:nvSpPr>
          <p:cNvPr id="6" name="Footer Placeholder 5"/>
          <p:cNvSpPr>
            <a:spLocks noGrp="1"/>
          </p:cNvSpPr>
          <p:nvPr>
            <p:ph type="ftr" sz="quarter" idx="11"/>
          </p:nvPr>
        </p:nvSpPr>
        <p:spPr/>
        <p:txBody>
          <a:bodyPr/>
          <a:lstStyle/>
          <a:p>
            <a:r>
              <a:rPr lang="en-US"/>
              <a:t>Athletics</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60747836"/>
      </p:ext>
    </p:extLst>
  </p:cSld>
  <p:clrMapOvr>
    <a:masterClrMapping/>
  </p:clrMapOvr>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FB2CB97-B3DB-4BB1-8626-8E3BE6341E20}" type="datetime1">
              <a:rPr lang="en-US" smtClean="0"/>
              <a:t>5/16/2023</a:t>
            </a:fld>
            <a:endParaRPr lang="en-US" dirty="0"/>
          </a:p>
        </p:txBody>
      </p:sp>
      <p:sp>
        <p:nvSpPr>
          <p:cNvPr id="6" name="Footer Placeholder 5"/>
          <p:cNvSpPr>
            <a:spLocks noGrp="1"/>
          </p:cNvSpPr>
          <p:nvPr>
            <p:ph type="ftr" sz="quarter" idx="11"/>
          </p:nvPr>
        </p:nvSpPr>
        <p:spPr/>
        <p:txBody>
          <a:bodyPr/>
          <a:lstStyle/>
          <a:p>
            <a:r>
              <a:rPr lang="en-US"/>
              <a:t>Athletics</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75307857"/>
      </p:ext>
    </p:extLst>
  </p:cSld>
  <p:clrMapOvr>
    <a:masterClrMapping/>
  </p:clrMapOvr>
  <p:transition spd="slow">
    <p:push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EC7CABC6-C48F-41B8-804A-887EA97A08C8}" type="datetime1">
              <a:rPr lang="en-US" smtClean="0"/>
              <a:t>5/16/2023</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r>
              <a:rPr lang="en-US"/>
              <a:t>Athletics</a:t>
            </a:r>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124298128"/>
      </p:ext>
    </p:extLst>
  </p:cSld>
  <p:clrMap bg1="lt1" tx1="dk1" bg2="lt2" tx2="dk2" accent1="accent1" accent2="accent2" accent3="accent3" accent4="accent4" accent5="accent5" accent6="accent6" hlink="hlink" folHlink="folHlink"/>
  <p:sldLayoutIdLst>
    <p:sldLayoutId id="2147484064" r:id="rId1"/>
    <p:sldLayoutId id="2147484065" r:id="rId2"/>
    <p:sldLayoutId id="2147484066" r:id="rId3"/>
    <p:sldLayoutId id="2147484067" r:id="rId4"/>
    <p:sldLayoutId id="2147484068" r:id="rId5"/>
    <p:sldLayoutId id="2147484069" r:id="rId6"/>
    <p:sldLayoutId id="2147484070" r:id="rId7"/>
    <p:sldLayoutId id="2147484071" r:id="rId8"/>
    <p:sldLayoutId id="2147484072" r:id="rId9"/>
    <p:sldLayoutId id="2147484073" r:id="rId10"/>
    <p:sldLayoutId id="2147484074" r:id="rId11"/>
    <p:sldLayoutId id="2147484075" r:id="rId12"/>
    <p:sldLayoutId id="2147484076" r:id="rId13"/>
    <p:sldLayoutId id="2147484077" r:id="rId14"/>
    <p:sldLayoutId id="2147484078" r:id="rId15"/>
    <p:sldLayoutId id="2147484079" r:id="rId16"/>
    <p:sldLayoutId id="2147484080" r:id="rId17"/>
    <p:sldLayoutId id="2147484081" r:id="rId18"/>
  </p:sldLayoutIdLst>
  <p:transition spd="slow">
    <p:push dir="r"/>
  </p:transition>
  <p:hf sldNum="0" hdr="0" dt="0"/>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hyperlink" Target="mailto:chera.jones@hcps.net"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hyperlink" Target="https://www.sdhc.k12.fl.us/doc/list/athletics/student-forms/39-285/" TargetMode="Externa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hyperlink" Target="http://www.nfhslearn.com/" TargetMode="Externa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8.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021018" y="1780882"/>
            <a:ext cx="8314398" cy="2638370"/>
          </a:xfrm>
        </p:spPr>
        <p:txBody>
          <a:bodyPr>
            <a:normAutofit fontScale="90000"/>
          </a:bodyPr>
          <a:lstStyle/>
          <a:p>
            <a:pPr algn="ctr"/>
            <a:r>
              <a:rPr lang="en-US" sz="6600" dirty="0">
                <a:solidFill>
                  <a:schemeClr val="tx2">
                    <a:lumMod val="50000"/>
                  </a:schemeClr>
                </a:solidFill>
              </a:rPr>
              <a:t>Durant High School athletics Paperwork </a:t>
            </a:r>
            <a:br>
              <a:rPr lang="en-US" sz="6600" dirty="0">
                <a:solidFill>
                  <a:schemeClr val="tx2">
                    <a:lumMod val="50000"/>
                  </a:schemeClr>
                </a:solidFill>
              </a:rPr>
            </a:br>
            <a:r>
              <a:rPr lang="en-US" sz="6600" dirty="0">
                <a:solidFill>
                  <a:schemeClr val="tx2">
                    <a:lumMod val="50000"/>
                  </a:schemeClr>
                </a:solidFill>
              </a:rPr>
              <a:t>directions</a:t>
            </a:r>
          </a:p>
        </p:txBody>
      </p:sp>
    </p:spTree>
    <p:extLst>
      <p:ext uri="{BB962C8B-B14F-4D97-AF65-F5344CB8AC3E}">
        <p14:creationId xmlns:p14="http://schemas.microsoft.com/office/powerpoint/2010/main" val="1193567575"/>
      </p:ext>
    </p:extLst>
  </p:cSld>
  <p:clrMapOvr>
    <a:masterClrMapping/>
  </p:clrMapOvr>
  <p:transition spd="slow">
    <p:push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737117" y="256376"/>
            <a:ext cx="10707117" cy="914400"/>
          </a:xfrm>
          <a:prstGeom prst="rect">
            <a:avLst/>
          </a:prstGeom>
        </p:spPr>
        <p:txBody>
          <a:bodyPr>
            <a:normAutofit/>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r>
              <a:rPr lang="en-US" dirty="0">
                <a:solidFill>
                  <a:srgbClr val="00B050"/>
                </a:solidFill>
              </a:rPr>
              <a:t>Document # 6: Insurance id card</a:t>
            </a:r>
          </a:p>
        </p:txBody>
      </p:sp>
      <p:sp>
        <p:nvSpPr>
          <p:cNvPr id="4" name="TextBox 3"/>
          <p:cNvSpPr txBox="1"/>
          <p:nvPr/>
        </p:nvSpPr>
        <p:spPr>
          <a:xfrm>
            <a:off x="8857845" y="1170776"/>
            <a:ext cx="3097162" cy="4893647"/>
          </a:xfrm>
          <a:prstGeom prst="rect">
            <a:avLst/>
          </a:prstGeom>
          <a:noFill/>
        </p:spPr>
        <p:txBody>
          <a:bodyPr wrap="square" rtlCol="0">
            <a:spAutoFit/>
          </a:bodyPr>
          <a:lstStyle/>
          <a:p>
            <a:pPr>
              <a:buFont typeface="Wingdings" charset="2"/>
              <a:buChar char="v"/>
            </a:pPr>
            <a:r>
              <a:rPr lang="en-US" sz="2400" dirty="0">
                <a:solidFill>
                  <a:schemeClr val="tx2">
                    <a:lumMod val="50000"/>
                  </a:schemeClr>
                </a:solidFill>
              </a:rPr>
              <a:t>Log into your school insurance of Florida account (https://hcpsathleticprotection.com/) </a:t>
            </a:r>
          </a:p>
          <a:p>
            <a:pPr>
              <a:buFont typeface="Wingdings" charset="2"/>
              <a:buChar char="v"/>
            </a:pPr>
            <a:r>
              <a:rPr lang="en-US" sz="2400" dirty="0">
                <a:solidFill>
                  <a:schemeClr val="tx2">
                    <a:lumMod val="50000"/>
                  </a:schemeClr>
                </a:solidFill>
              </a:rPr>
              <a:t>Download/print and/or  Save your </a:t>
            </a:r>
            <a:r>
              <a:rPr lang="en-US" sz="2400" b="1" u="sng" dirty="0">
                <a:solidFill>
                  <a:schemeClr val="tx2">
                    <a:lumMod val="50000"/>
                  </a:schemeClr>
                </a:solidFill>
              </a:rPr>
              <a:t> insurance ID card</a:t>
            </a:r>
            <a:r>
              <a:rPr lang="en-US" sz="2400" dirty="0">
                <a:solidFill>
                  <a:schemeClr val="tx2">
                    <a:lumMod val="50000"/>
                  </a:schemeClr>
                </a:solidFill>
              </a:rPr>
              <a:t> provided after purchase. </a:t>
            </a:r>
          </a:p>
          <a:p>
            <a:pPr>
              <a:buFont typeface="Wingdings" charset="2"/>
              <a:buChar char="v"/>
            </a:pPr>
            <a:r>
              <a:rPr lang="en-US" sz="2400" dirty="0">
                <a:solidFill>
                  <a:schemeClr val="tx2">
                    <a:lumMod val="50000"/>
                  </a:schemeClr>
                </a:solidFill>
              </a:rPr>
              <a:t>Upload to your athletic clearance account</a:t>
            </a:r>
          </a:p>
        </p:txBody>
      </p:sp>
      <p:pic>
        <p:nvPicPr>
          <p:cNvPr id="6" name="Picture 5">
            <a:extLst>
              <a:ext uri="{FF2B5EF4-FFF2-40B4-BE49-F238E27FC236}">
                <a16:creationId xmlns:a16="http://schemas.microsoft.com/office/drawing/2014/main" id="{1FD69655-7958-A89F-F6F8-674AA6662BE3}"/>
              </a:ext>
            </a:extLst>
          </p:cNvPr>
          <p:cNvPicPr>
            <a:picLocks noChangeAspect="1"/>
          </p:cNvPicPr>
          <p:nvPr/>
        </p:nvPicPr>
        <p:blipFill>
          <a:blip r:embed="rId2"/>
          <a:stretch>
            <a:fillRect/>
          </a:stretch>
        </p:blipFill>
        <p:spPr>
          <a:xfrm>
            <a:off x="412954" y="1170776"/>
            <a:ext cx="8114191" cy="4318747"/>
          </a:xfrm>
          <a:prstGeom prst="rect">
            <a:avLst/>
          </a:prstGeom>
        </p:spPr>
      </p:pic>
    </p:spTree>
    <p:extLst>
      <p:ext uri="{BB962C8B-B14F-4D97-AF65-F5344CB8AC3E}">
        <p14:creationId xmlns:p14="http://schemas.microsoft.com/office/powerpoint/2010/main" val="127931587"/>
      </p:ext>
    </p:extLst>
  </p:cSld>
  <p:clrMapOvr>
    <a:masterClrMapping/>
  </p:clrMapOvr>
  <p:transition spd="slow">
    <p:push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9458" y="4858"/>
            <a:ext cx="7772632" cy="1165180"/>
          </a:xfrm>
        </p:spPr>
        <p:txBody>
          <a:bodyPr/>
          <a:lstStyle/>
          <a:p>
            <a:r>
              <a:rPr lang="en-US" dirty="0">
                <a:solidFill>
                  <a:srgbClr val="00B050"/>
                </a:solidFill>
              </a:rPr>
              <a:t>DOCUMENT CHECKLIST:</a:t>
            </a:r>
          </a:p>
        </p:txBody>
      </p:sp>
      <p:pic>
        <p:nvPicPr>
          <p:cNvPr id="1026"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9952" y="1014706"/>
            <a:ext cx="2324380" cy="232438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932903" y="1170038"/>
            <a:ext cx="7403690" cy="1384995"/>
          </a:xfrm>
          <a:prstGeom prst="rect">
            <a:avLst/>
          </a:prstGeom>
          <a:noFill/>
        </p:spPr>
        <p:txBody>
          <a:bodyPr wrap="square" lIns="91440" tIns="45720" rIns="91440" bIns="45720" rtlCol="0" anchor="t">
            <a:spAutoFit/>
          </a:bodyPr>
          <a:lstStyle/>
          <a:p>
            <a:r>
              <a:rPr lang="en-US" sz="2800" dirty="0">
                <a:solidFill>
                  <a:schemeClr val="tx2">
                    <a:lumMod val="50000"/>
                  </a:schemeClr>
                </a:solidFill>
              </a:rPr>
              <a:t>Before logging in or creating an account on athletic clearance make sure you have all the following</a:t>
            </a:r>
          </a:p>
        </p:txBody>
      </p:sp>
      <p:sp>
        <p:nvSpPr>
          <p:cNvPr id="7" name="TextBox 6">
            <a:extLst>
              <a:ext uri="{FF2B5EF4-FFF2-40B4-BE49-F238E27FC236}">
                <a16:creationId xmlns:a16="http://schemas.microsoft.com/office/drawing/2014/main" id="{0EB84581-8355-4396-8DFF-4F7283BC849E}"/>
              </a:ext>
            </a:extLst>
          </p:cNvPr>
          <p:cNvSpPr txBox="1"/>
          <p:nvPr/>
        </p:nvSpPr>
        <p:spPr>
          <a:xfrm>
            <a:off x="3932903" y="2423708"/>
            <a:ext cx="7913283" cy="4585871"/>
          </a:xfrm>
          <a:prstGeom prst="rect">
            <a:avLst/>
          </a:prstGeom>
          <a:noFill/>
        </p:spPr>
        <p:txBody>
          <a:bodyPr wrap="square" lIns="91440" tIns="45720" rIns="91440" bIns="45720" rtlCol="0" anchor="t">
            <a:spAutoFit/>
          </a:bodyPr>
          <a:lstStyle/>
          <a:p>
            <a:pPr algn="ctr"/>
            <a:r>
              <a:rPr lang="en-US" sz="1600" dirty="0"/>
              <a:t>List of Documents Needed For Athletic Clearance</a:t>
            </a:r>
          </a:p>
          <a:p>
            <a:endParaRPr lang="en-US" sz="2000" dirty="0"/>
          </a:p>
          <a:p>
            <a:pPr marL="285750" indent="-285750">
              <a:buFont typeface="Wingdings" panose="05000000000000000000" pitchFamily="2" charset="2"/>
              <a:buChar char="q"/>
            </a:pPr>
            <a:r>
              <a:rPr lang="en-US" sz="2000" dirty="0">
                <a:solidFill>
                  <a:schemeClr val="tx2">
                    <a:lumMod val="50000"/>
                  </a:schemeClr>
                </a:solidFill>
              </a:rPr>
              <a:t>EL2 (Physical)  on approved FHSAA EL2</a:t>
            </a:r>
          </a:p>
          <a:p>
            <a:pPr marL="285750" indent="-285750">
              <a:buFont typeface="Wingdings" panose="05000000000000000000" pitchFamily="2" charset="2"/>
              <a:buChar char="q"/>
            </a:pPr>
            <a:r>
              <a:rPr lang="en-US" sz="2000" dirty="0">
                <a:solidFill>
                  <a:schemeClr val="tx2">
                    <a:lumMod val="50000"/>
                  </a:schemeClr>
                </a:solidFill>
              </a:rPr>
              <a:t>Birth Certificate </a:t>
            </a:r>
          </a:p>
          <a:p>
            <a:pPr marL="285750" indent="-285750">
              <a:buFont typeface="Wingdings" panose="05000000000000000000" pitchFamily="2" charset="2"/>
              <a:buChar char="q"/>
            </a:pPr>
            <a:r>
              <a:rPr lang="en-US" sz="2000" dirty="0">
                <a:solidFill>
                  <a:schemeClr val="tx2">
                    <a:lumMod val="50000"/>
                  </a:schemeClr>
                </a:solidFill>
              </a:rPr>
              <a:t>Two (2) Proof of Residence </a:t>
            </a:r>
          </a:p>
          <a:p>
            <a:pPr marL="742950" lvl="1" indent="-285750">
              <a:buFont typeface="Wingdings" panose="05000000000000000000" pitchFamily="2" charset="2"/>
              <a:buChar char="q"/>
            </a:pPr>
            <a:r>
              <a:rPr lang="en-US" sz="2000" dirty="0" err="1">
                <a:solidFill>
                  <a:schemeClr val="tx2">
                    <a:lumMod val="50000"/>
                  </a:schemeClr>
                </a:solidFill>
              </a:rPr>
              <a:t>Eg</a:t>
            </a:r>
            <a:r>
              <a:rPr lang="en-US" sz="2000" dirty="0">
                <a:solidFill>
                  <a:schemeClr val="tx2">
                    <a:lumMod val="50000"/>
                  </a:schemeClr>
                </a:solidFill>
              </a:rPr>
              <a:t>: (</a:t>
            </a:r>
            <a:r>
              <a:rPr lang="en-US" sz="2000" dirty="0" err="1">
                <a:solidFill>
                  <a:schemeClr val="tx2">
                    <a:lumMod val="50000"/>
                  </a:schemeClr>
                </a:solidFill>
              </a:rPr>
              <a:t>teco</a:t>
            </a:r>
            <a:r>
              <a:rPr lang="en-US" sz="2000" dirty="0">
                <a:solidFill>
                  <a:schemeClr val="tx2">
                    <a:lumMod val="50000"/>
                  </a:schemeClr>
                </a:solidFill>
              </a:rPr>
              <a:t> or water bill within 30 days of athletic  clearance application)</a:t>
            </a:r>
          </a:p>
          <a:p>
            <a:pPr marL="742950" lvl="1" indent="-285750">
              <a:buFont typeface="Wingdings" panose="05000000000000000000" pitchFamily="2" charset="2"/>
              <a:buChar char="q"/>
            </a:pPr>
            <a:r>
              <a:rPr lang="en-US" sz="2000" dirty="0">
                <a:solidFill>
                  <a:schemeClr val="tx2">
                    <a:lumMod val="50000"/>
                  </a:schemeClr>
                </a:solidFill>
              </a:rPr>
              <a:t>Mortgage</a:t>
            </a:r>
          </a:p>
          <a:p>
            <a:pPr marL="742950" lvl="1" indent="-285750">
              <a:buFont typeface="Wingdings" panose="05000000000000000000" pitchFamily="2" charset="2"/>
              <a:buChar char="q"/>
            </a:pPr>
            <a:r>
              <a:rPr lang="en-US" sz="2000" dirty="0">
                <a:solidFill>
                  <a:schemeClr val="tx2">
                    <a:lumMod val="50000"/>
                  </a:schemeClr>
                </a:solidFill>
              </a:rPr>
              <a:t>Lease (Student MUST be listed as an occupant)</a:t>
            </a:r>
          </a:p>
          <a:p>
            <a:pPr marL="742950" lvl="1" indent="-285750">
              <a:buFont typeface="Wingdings" panose="05000000000000000000" pitchFamily="2" charset="2"/>
              <a:buChar char="q"/>
            </a:pPr>
            <a:r>
              <a:rPr lang="en-US" sz="2000" dirty="0">
                <a:solidFill>
                  <a:schemeClr val="tx2">
                    <a:lumMod val="50000"/>
                  </a:schemeClr>
                </a:solidFill>
              </a:rPr>
              <a:t>Homestead ONLY Property Record </a:t>
            </a:r>
          </a:p>
          <a:p>
            <a:pPr marL="285750" indent="-285750">
              <a:buFont typeface="Wingdings" panose="05000000000000000000" pitchFamily="2" charset="2"/>
              <a:buChar char="q"/>
            </a:pPr>
            <a:r>
              <a:rPr lang="en-US" dirty="0">
                <a:solidFill>
                  <a:schemeClr val="tx2">
                    <a:lumMod val="50000"/>
                  </a:schemeClr>
                </a:solidFill>
              </a:rPr>
              <a:t>3 FHSAA Required Videos </a:t>
            </a:r>
            <a:endParaRPr lang="en-US" sz="1200" dirty="0">
              <a:solidFill>
                <a:schemeClr val="tx2">
                  <a:lumMod val="50000"/>
                </a:schemeClr>
              </a:solidFill>
            </a:endParaRPr>
          </a:p>
          <a:p>
            <a:pPr marL="285750" indent="-285750">
              <a:buFont typeface="Wingdings" panose="05000000000000000000" pitchFamily="2" charset="2"/>
              <a:buChar char="q"/>
            </a:pPr>
            <a:r>
              <a:rPr lang="en-US" sz="2000" dirty="0">
                <a:solidFill>
                  <a:schemeClr val="tx2">
                    <a:lumMod val="50000"/>
                  </a:schemeClr>
                </a:solidFill>
              </a:rPr>
              <a:t>Government Issued ID of parent signing forms</a:t>
            </a:r>
          </a:p>
          <a:p>
            <a:pPr marL="285750" indent="-285750">
              <a:buFont typeface="Wingdings" panose="05000000000000000000" pitchFamily="2" charset="2"/>
              <a:buChar char="q"/>
            </a:pPr>
            <a:r>
              <a:rPr lang="en-US" sz="2000" dirty="0">
                <a:solidFill>
                  <a:schemeClr val="tx2">
                    <a:lumMod val="50000"/>
                  </a:schemeClr>
                </a:solidFill>
              </a:rPr>
              <a:t>School Health of Florida Insurance ID card</a:t>
            </a:r>
          </a:p>
          <a:p>
            <a:r>
              <a:rPr lang="en-US" sz="2000" dirty="0">
                <a:solidFill>
                  <a:schemeClr val="tx2">
                    <a:lumMod val="50000"/>
                  </a:schemeClr>
                </a:solidFill>
              </a:rPr>
              <a:t>  </a:t>
            </a:r>
          </a:p>
          <a:p>
            <a:endParaRPr lang="en-US" dirty="0"/>
          </a:p>
        </p:txBody>
      </p:sp>
    </p:spTree>
    <p:extLst>
      <p:ext uri="{BB962C8B-B14F-4D97-AF65-F5344CB8AC3E}">
        <p14:creationId xmlns:p14="http://schemas.microsoft.com/office/powerpoint/2010/main" val="105461344"/>
      </p:ext>
    </p:extLst>
  </p:cSld>
  <p:clrMapOvr>
    <a:masterClrMapping/>
  </p:clrMapOvr>
  <p:transition spd="slow">
    <p:push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5375" y="250117"/>
            <a:ext cx="9709606" cy="861931"/>
          </a:xfrm>
        </p:spPr>
        <p:txBody>
          <a:bodyPr/>
          <a:lstStyle/>
          <a:p>
            <a:r>
              <a:rPr lang="en-US" dirty="0">
                <a:solidFill>
                  <a:srgbClr val="00B050"/>
                </a:solidFill>
              </a:rPr>
              <a:t>Logging In</a:t>
            </a:r>
          </a:p>
        </p:txBody>
      </p:sp>
      <p:sp>
        <p:nvSpPr>
          <p:cNvPr id="3" name="Content Placeholder 2"/>
          <p:cNvSpPr>
            <a:spLocks noGrp="1"/>
          </p:cNvSpPr>
          <p:nvPr>
            <p:ph idx="1"/>
          </p:nvPr>
        </p:nvSpPr>
        <p:spPr>
          <a:xfrm>
            <a:off x="1135374" y="1112047"/>
            <a:ext cx="10456858" cy="903565"/>
          </a:xfrm>
        </p:spPr>
        <p:txBody>
          <a:bodyPr>
            <a:normAutofit/>
          </a:bodyPr>
          <a:lstStyle/>
          <a:p>
            <a:pPr marL="0" indent="0" algn="ctr">
              <a:buNone/>
            </a:pPr>
            <a:r>
              <a:rPr lang="en-US" sz="3200" dirty="0">
                <a:solidFill>
                  <a:srgbClr val="00B050"/>
                </a:solidFill>
              </a:rPr>
              <a:t>https://</a:t>
            </a:r>
            <a:r>
              <a:rPr lang="en-US" sz="3600" dirty="0">
                <a:solidFill>
                  <a:srgbClr val="00B050"/>
                </a:solidFill>
              </a:rPr>
              <a:t>athleticclearance.fhsaahome.org</a:t>
            </a:r>
            <a:r>
              <a:rPr lang="en-US" sz="3200" dirty="0">
                <a:solidFill>
                  <a:srgbClr val="00B050"/>
                </a:solidFill>
              </a:rPr>
              <a:t>/ </a:t>
            </a:r>
          </a:p>
          <a:p>
            <a:endParaRPr lang="en-US" sz="2400" dirty="0"/>
          </a:p>
        </p:txBody>
      </p:sp>
      <p:sp>
        <p:nvSpPr>
          <p:cNvPr id="10" name="Footer Placeholder 6"/>
          <p:cNvSpPr>
            <a:spLocks noGrp="1"/>
          </p:cNvSpPr>
          <p:nvPr>
            <p:ph type="ftr" sz="quarter" idx="11"/>
          </p:nvPr>
        </p:nvSpPr>
        <p:spPr>
          <a:xfrm>
            <a:off x="11001993" y="6270279"/>
            <a:ext cx="885509" cy="252054"/>
          </a:xfrm>
        </p:spPr>
        <p:txBody>
          <a:bodyPr/>
          <a:lstStyle/>
          <a:p>
            <a:r>
              <a:rPr lang="en-US" dirty="0"/>
              <a:t>Athletics</a:t>
            </a:r>
          </a:p>
        </p:txBody>
      </p:sp>
      <p:sp>
        <p:nvSpPr>
          <p:cNvPr id="6" name="TextBox 5"/>
          <p:cNvSpPr txBox="1"/>
          <p:nvPr/>
        </p:nvSpPr>
        <p:spPr>
          <a:xfrm>
            <a:off x="446848" y="4753930"/>
            <a:ext cx="2826603" cy="116955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1400" dirty="0"/>
              <a:t>If you have never logged in </a:t>
            </a:r>
            <a:r>
              <a:rPr lang="mr-IN" sz="1400" dirty="0"/>
              <a:t>–</a:t>
            </a:r>
            <a:r>
              <a:rPr lang="en-US" sz="1400" dirty="0"/>
              <a:t> click here to create an account.</a:t>
            </a:r>
          </a:p>
          <a:p>
            <a:r>
              <a:rPr lang="en-US" sz="1400" dirty="0"/>
              <a:t>The parent must create the account using THEIR email, not the student’s.</a:t>
            </a:r>
          </a:p>
        </p:txBody>
      </p:sp>
      <p:sp>
        <p:nvSpPr>
          <p:cNvPr id="8" name="TextBox 7"/>
          <p:cNvSpPr txBox="1"/>
          <p:nvPr/>
        </p:nvSpPr>
        <p:spPr>
          <a:xfrm>
            <a:off x="446848" y="2897522"/>
            <a:ext cx="2364882" cy="1384995"/>
          </a:xfrm>
          <a:prstGeom prst="rect">
            <a:avLst/>
          </a:prstGeom>
          <a:solidFill>
            <a:schemeClr val="dk1"/>
          </a:solidFill>
        </p:spPr>
        <p:txBody>
          <a:bodyPr wrap="square" rtlCol="0">
            <a:spAutoFit/>
          </a:bodyPr>
          <a:lstStyle/>
          <a:p>
            <a:r>
              <a:rPr lang="en-US" sz="1400" dirty="0"/>
              <a:t>If you have ever had an account, log in here. If you have forgotten your info, DO NOT create a new account. Use the reset  or HELP options.</a:t>
            </a:r>
          </a:p>
        </p:txBody>
      </p:sp>
      <p:pic>
        <p:nvPicPr>
          <p:cNvPr id="4" name="Picture 3"/>
          <p:cNvPicPr>
            <a:picLocks noChangeAspect="1"/>
          </p:cNvPicPr>
          <p:nvPr/>
        </p:nvPicPr>
        <p:blipFill rotWithShape="1">
          <a:blip r:embed="rId2"/>
          <a:srcRect l="-1" t="4138" r="113" b="6963"/>
          <a:stretch/>
        </p:blipFill>
        <p:spPr>
          <a:xfrm>
            <a:off x="3657872" y="2037259"/>
            <a:ext cx="8005018" cy="4485074"/>
          </a:xfrm>
          <a:prstGeom prst="rect">
            <a:avLst/>
          </a:prstGeom>
        </p:spPr>
      </p:pic>
      <p:sp>
        <p:nvSpPr>
          <p:cNvPr id="7" name="Right Arrow 6"/>
          <p:cNvSpPr/>
          <p:nvPr/>
        </p:nvSpPr>
        <p:spPr>
          <a:xfrm flipV="1">
            <a:off x="3136490" y="5041190"/>
            <a:ext cx="4031226" cy="20923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ight Arrow 8"/>
          <p:cNvSpPr/>
          <p:nvPr/>
        </p:nvSpPr>
        <p:spPr>
          <a:xfrm flipV="1">
            <a:off x="2882558" y="3912479"/>
            <a:ext cx="3233107" cy="67723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75026694"/>
      </p:ext>
    </p:extLst>
  </p:cSld>
  <p:clrMapOvr>
    <a:masterClrMapping/>
  </p:clrMapOvr>
  <p:transition spd="slow">
    <p:push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9162" y="185272"/>
            <a:ext cx="8272864" cy="1320800"/>
          </a:xfrm>
        </p:spPr>
        <p:txBody>
          <a:bodyPr/>
          <a:lstStyle/>
          <a:p>
            <a:r>
              <a:rPr lang="en-US" dirty="0"/>
              <a:t>After Logging In</a:t>
            </a:r>
          </a:p>
        </p:txBody>
      </p:sp>
      <p:sp>
        <p:nvSpPr>
          <p:cNvPr id="5" name="TextBox 4"/>
          <p:cNvSpPr txBox="1"/>
          <p:nvPr/>
        </p:nvSpPr>
        <p:spPr>
          <a:xfrm>
            <a:off x="447560" y="2912529"/>
            <a:ext cx="2189699" cy="646331"/>
          </a:xfrm>
          <a:prstGeom prst="rect">
            <a:avLst/>
          </a:prstGeom>
          <a:solidFill>
            <a:schemeClr val="bg1"/>
          </a:solidFill>
        </p:spPr>
        <p:txBody>
          <a:bodyPr wrap="square" rtlCol="0">
            <a:spAutoFit/>
          </a:bodyPr>
          <a:lstStyle/>
          <a:p>
            <a:r>
              <a:rPr lang="en-US" dirty="0"/>
              <a:t>Click “Start Clearance Here”</a:t>
            </a:r>
          </a:p>
        </p:txBody>
      </p:sp>
      <p:pic>
        <p:nvPicPr>
          <p:cNvPr id="8" name="Picture 7"/>
          <p:cNvPicPr>
            <a:picLocks noChangeAspect="1"/>
          </p:cNvPicPr>
          <p:nvPr/>
        </p:nvPicPr>
        <p:blipFill rotWithShape="1">
          <a:blip r:embed="rId2"/>
          <a:srcRect t="14233" r="1909" b="10597"/>
          <a:stretch/>
        </p:blipFill>
        <p:spPr>
          <a:xfrm>
            <a:off x="3464830" y="1506072"/>
            <a:ext cx="8097905" cy="4344122"/>
          </a:xfrm>
          <a:prstGeom prst="rect">
            <a:avLst/>
          </a:prstGeom>
        </p:spPr>
      </p:pic>
      <p:sp>
        <p:nvSpPr>
          <p:cNvPr id="6" name="Right Arrow 5"/>
          <p:cNvSpPr/>
          <p:nvPr/>
        </p:nvSpPr>
        <p:spPr>
          <a:xfrm>
            <a:off x="2637259" y="3077080"/>
            <a:ext cx="3596392" cy="74377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60889913"/>
      </p:ext>
    </p:extLst>
  </p:cSld>
  <p:clrMapOvr>
    <a:masterClrMapping/>
  </p:clrMapOvr>
  <p:transition spd="slow">
    <p:push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Athletics</a:t>
            </a:r>
          </a:p>
        </p:txBody>
      </p:sp>
      <p:sp>
        <p:nvSpPr>
          <p:cNvPr id="4" name="Title 1"/>
          <p:cNvSpPr txBox="1">
            <a:spLocks/>
          </p:cNvSpPr>
          <p:nvPr/>
        </p:nvSpPr>
        <p:spPr>
          <a:xfrm>
            <a:off x="981365" y="261462"/>
            <a:ext cx="10386050" cy="1320800"/>
          </a:xfrm>
          <a:prstGeom prst="rect">
            <a:avLst/>
          </a:prstGeom>
        </p:spPr>
        <p:txBody>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r>
              <a:rPr lang="en-US" dirty="0">
                <a:solidFill>
                  <a:srgbClr val="00B050"/>
                </a:solidFill>
              </a:rPr>
              <a:t>Select school Year</a:t>
            </a:r>
          </a:p>
        </p:txBody>
      </p:sp>
      <p:pic>
        <p:nvPicPr>
          <p:cNvPr id="10" name="Picture 9">
            <a:extLst>
              <a:ext uri="{FF2B5EF4-FFF2-40B4-BE49-F238E27FC236}">
                <a16:creationId xmlns:a16="http://schemas.microsoft.com/office/drawing/2014/main" id="{1B17934B-C095-D668-347E-C542049F0FDF}"/>
              </a:ext>
            </a:extLst>
          </p:cNvPr>
          <p:cNvPicPr>
            <a:picLocks noChangeAspect="1"/>
          </p:cNvPicPr>
          <p:nvPr/>
        </p:nvPicPr>
        <p:blipFill>
          <a:blip r:embed="rId2"/>
          <a:stretch>
            <a:fillRect/>
          </a:stretch>
        </p:blipFill>
        <p:spPr>
          <a:xfrm>
            <a:off x="1248178" y="839488"/>
            <a:ext cx="10061124" cy="4578636"/>
          </a:xfrm>
          <a:prstGeom prst="rect">
            <a:avLst/>
          </a:prstGeom>
        </p:spPr>
      </p:pic>
      <p:sp>
        <p:nvSpPr>
          <p:cNvPr id="7" name="Right Arrow 6"/>
          <p:cNvSpPr/>
          <p:nvPr/>
        </p:nvSpPr>
        <p:spPr>
          <a:xfrm rot="20890923">
            <a:off x="556350" y="4273011"/>
            <a:ext cx="1632668" cy="47108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55999" y="4906286"/>
            <a:ext cx="2068131"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dirty="0"/>
              <a:t>Choose 2023-24</a:t>
            </a:r>
          </a:p>
        </p:txBody>
      </p:sp>
    </p:spTree>
    <p:extLst>
      <p:ext uri="{BB962C8B-B14F-4D97-AF65-F5344CB8AC3E}">
        <p14:creationId xmlns:p14="http://schemas.microsoft.com/office/powerpoint/2010/main" val="1382052255"/>
      </p:ext>
    </p:extLst>
  </p:cSld>
  <p:clrMapOvr>
    <a:masterClrMapping/>
  </p:clrMapOvr>
  <p:transition spd="slow">
    <p:push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Athletics</a:t>
            </a:r>
          </a:p>
        </p:txBody>
      </p:sp>
      <p:pic>
        <p:nvPicPr>
          <p:cNvPr id="3" name="Picture 2"/>
          <p:cNvPicPr>
            <a:picLocks noChangeAspect="1"/>
          </p:cNvPicPr>
          <p:nvPr/>
        </p:nvPicPr>
        <p:blipFill rotWithShape="1">
          <a:blip r:embed="rId2"/>
          <a:srcRect l="-1" r="-465" b="6579"/>
          <a:stretch/>
        </p:blipFill>
        <p:spPr>
          <a:xfrm>
            <a:off x="913793" y="954662"/>
            <a:ext cx="9911523" cy="5573957"/>
          </a:xfrm>
          <a:prstGeom prst="rect">
            <a:avLst/>
          </a:prstGeom>
        </p:spPr>
      </p:pic>
      <p:sp>
        <p:nvSpPr>
          <p:cNvPr id="4" name="Title 1"/>
          <p:cNvSpPr txBox="1">
            <a:spLocks/>
          </p:cNvSpPr>
          <p:nvPr/>
        </p:nvSpPr>
        <p:spPr>
          <a:xfrm>
            <a:off x="981365" y="261462"/>
            <a:ext cx="10386050" cy="1320800"/>
          </a:xfrm>
          <a:prstGeom prst="rect">
            <a:avLst/>
          </a:prstGeom>
        </p:spPr>
        <p:txBody>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r>
              <a:rPr lang="en-US" dirty="0">
                <a:solidFill>
                  <a:srgbClr val="00B050"/>
                </a:solidFill>
              </a:rPr>
              <a:t>Select school </a:t>
            </a:r>
          </a:p>
        </p:txBody>
      </p:sp>
      <p:sp>
        <p:nvSpPr>
          <p:cNvPr id="5" name="Right Arrow 4"/>
          <p:cNvSpPr/>
          <p:nvPr/>
        </p:nvSpPr>
        <p:spPr>
          <a:xfrm rot="7894666">
            <a:off x="5517029" y="4005838"/>
            <a:ext cx="2278758" cy="44226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8093705" y="3028585"/>
            <a:ext cx="2353654"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dirty="0"/>
              <a:t>Scroll and Choose Plant High School</a:t>
            </a:r>
          </a:p>
        </p:txBody>
      </p:sp>
    </p:spTree>
    <p:extLst>
      <p:ext uri="{BB962C8B-B14F-4D97-AF65-F5344CB8AC3E}">
        <p14:creationId xmlns:p14="http://schemas.microsoft.com/office/powerpoint/2010/main" val="228988579"/>
      </p:ext>
    </p:extLst>
  </p:cSld>
  <p:clrMapOvr>
    <a:masterClrMapping/>
  </p:clrMapOvr>
  <p:transition spd="slow">
    <p:push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Athletics</a:t>
            </a:r>
          </a:p>
        </p:txBody>
      </p:sp>
      <p:sp>
        <p:nvSpPr>
          <p:cNvPr id="3" name="Title 1"/>
          <p:cNvSpPr txBox="1">
            <a:spLocks/>
          </p:cNvSpPr>
          <p:nvPr/>
        </p:nvSpPr>
        <p:spPr>
          <a:xfrm>
            <a:off x="981365" y="261462"/>
            <a:ext cx="10386050" cy="1320800"/>
          </a:xfrm>
          <a:prstGeom prst="rect">
            <a:avLst/>
          </a:prstGeom>
        </p:spPr>
        <p:txBody>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r>
              <a:rPr lang="en-US" dirty="0">
                <a:solidFill>
                  <a:srgbClr val="00B050"/>
                </a:solidFill>
              </a:rPr>
              <a:t>Select Sport</a:t>
            </a:r>
          </a:p>
        </p:txBody>
      </p:sp>
      <p:pic>
        <p:nvPicPr>
          <p:cNvPr id="8" name="Picture 7">
            <a:extLst>
              <a:ext uri="{FF2B5EF4-FFF2-40B4-BE49-F238E27FC236}">
                <a16:creationId xmlns:a16="http://schemas.microsoft.com/office/drawing/2014/main" id="{23D46762-C998-47AF-A221-5336ACDB1ADD}"/>
              </a:ext>
            </a:extLst>
          </p:cNvPr>
          <p:cNvPicPr>
            <a:picLocks noChangeAspect="1"/>
          </p:cNvPicPr>
          <p:nvPr/>
        </p:nvPicPr>
        <p:blipFill rotWithShape="1">
          <a:blip r:embed="rId2"/>
          <a:srcRect r="1489" b="6217"/>
          <a:stretch/>
        </p:blipFill>
        <p:spPr>
          <a:xfrm>
            <a:off x="913794" y="1198014"/>
            <a:ext cx="8332342" cy="4461972"/>
          </a:xfrm>
          <a:prstGeom prst="rect">
            <a:avLst/>
          </a:prstGeom>
        </p:spPr>
      </p:pic>
      <p:sp>
        <p:nvSpPr>
          <p:cNvPr id="6" name="Right Arrow 5"/>
          <p:cNvSpPr/>
          <p:nvPr/>
        </p:nvSpPr>
        <p:spPr>
          <a:xfrm rot="11703508">
            <a:off x="4062168" y="1799021"/>
            <a:ext cx="2246702" cy="43541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5034641" y="2518814"/>
            <a:ext cx="3780756"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dirty="0"/>
              <a:t>Choose Sport </a:t>
            </a:r>
          </a:p>
        </p:txBody>
      </p:sp>
    </p:spTree>
    <p:extLst>
      <p:ext uri="{BB962C8B-B14F-4D97-AF65-F5344CB8AC3E}">
        <p14:creationId xmlns:p14="http://schemas.microsoft.com/office/powerpoint/2010/main" val="1885725936"/>
      </p:ext>
    </p:extLst>
  </p:cSld>
  <p:clrMapOvr>
    <a:masterClrMapping/>
  </p:clrMapOvr>
  <p:transition spd="slow">
    <p:push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A4B82EC-1C89-646B-A610-38CE73A44E48}"/>
              </a:ext>
            </a:extLst>
          </p:cNvPr>
          <p:cNvSpPr>
            <a:spLocks noGrp="1"/>
          </p:cNvSpPr>
          <p:nvPr>
            <p:ph type="ftr" sz="quarter" idx="11"/>
          </p:nvPr>
        </p:nvSpPr>
        <p:spPr/>
        <p:txBody>
          <a:bodyPr/>
          <a:lstStyle/>
          <a:p>
            <a:r>
              <a:rPr lang="en-US"/>
              <a:t>Athletics</a:t>
            </a:r>
            <a:endParaRPr lang="en-US" dirty="0"/>
          </a:p>
        </p:txBody>
      </p:sp>
      <p:pic>
        <p:nvPicPr>
          <p:cNvPr id="10" name="Picture 9" descr="Graphical user interface, text, application, email&#10;&#10;Description automatically generated">
            <a:extLst>
              <a:ext uri="{FF2B5EF4-FFF2-40B4-BE49-F238E27FC236}">
                <a16:creationId xmlns:a16="http://schemas.microsoft.com/office/drawing/2014/main" id="{C8401FEE-0158-4A67-040B-937387EA8DC4}"/>
              </a:ext>
            </a:extLst>
          </p:cNvPr>
          <p:cNvPicPr>
            <a:picLocks noChangeAspect="1"/>
          </p:cNvPicPr>
          <p:nvPr/>
        </p:nvPicPr>
        <p:blipFill>
          <a:blip r:embed="rId2"/>
          <a:stretch>
            <a:fillRect/>
          </a:stretch>
        </p:blipFill>
        <p:spPr>
          <a:xfrm>
            <a:off x="654204" y="673465"/>
            <a:ext cx="6672865" cy="5344276"/>
          </a:xfrm>
          <a:prstGeom prst="rect">
            <a:avLst/>
          </a:prstGeom>
        </p:spPr>
      </p:pic>
      <p:sp>
        <p:nvSpPr>
          <p:cNvPr id="11" name="TextBox 10">
            <a:extLst>
              <a:ext uri="{FF2B5EF4-FFF2-40B4-BE49-F238E27FC236}">
                <a16:creationId xmlns:a16="http://schemas.microsoft.com/office/drawing/2014/main" id="{591C4B2F-5701-F39A-87D0-A0D16177CE75}"/>
              </a:ext>
            </a:extLst>
          </p:cNvPr>
          <p:cNvSpPr txBox="1"/>
          <p:nvPr/>
        </p:nvSpPr>
        <p:spPr>
          <a:xfrm>
            <a:off x="7327069" y="246757"/>
            <a:ext cx="4907111" cy="5509200"/>
          </a:xfrm>
          <a:prstGeom prst="rect">
            <a:avLst/>
          </a:prstGeom>
          <a:noFill/>
        </p:spPr>
        <p:txBody>
          <a:bodyPr wrap="square" rtlCol="0">
            <a:spAutoFit/>
          </a:bodyPr>
          <a:lstStyle/>
          <a:p>
            <a:pPr marL="285750" indent="-285750">
              <a:buClr>
                <a:schemeClr val="accent2">
                  <a:lumMod val="60000"/>
                  <a:lumOff val="40000"/>
                </a:schemeClr>
              </a:buClr>
              <a:buFont typeface="Wingdings" charset="2"/>
              <a:buChar char="Ø"/>
            </a:pPr>
            <a:r>
              <a:rPr lang="en-US" sz="3200" dirty="0">
                <a:solidFill>
                  <a:schemeClr val="tx2">
                    <a:lumMod val="50000"/>
                  </a:schemeClr>
                </a:solidFill>
              </a:rPr>
              <a:t>If you are an existing student select your name from the drop down.</a:t>
            </a:r>
          </a:p>
          <a:p>
            <a:pPr marL="285750" indent="-285750">
              <a:buClr>
                <a:schemeClr val="accent2">
                  <a:lumMod val="60000"/>
                  <a:lumOff val="40000"/>
                </a:schemeClr>
              </a:buClr>
              <a:buFont typeface="Wingdings" charset="2"/>
              <a:buChar char="Ø"/>
            </a:pPr>
            <a:r>
              <a:rPr lang="en-US" sz="3200" dirty="0">
                <a:solidFill>
                  <a:schemeClr val="tx2">
                    <a:lumMod val="50000"/>
                  </a:schemeClr>
                </a:solidFill>
              </a:rPr>
              <a:t>Note: This is a form of communication, the more accurate it is the better we can communicate.</a:t>
            </a:r>
          </a:p>
          <a:p>
            <a:pPr marL="285750" indent="-285750">
              <a:buClr>
                <a:schemeClr val="accent2">
                  <a:lumMod val="60000"/>
                  <a:lumOff val="40000"/>
                </a:schemeClr>
              </a:buClr>
              <a:buFont typeface="Wingdings" charset="2"/>
              <a:buChar char="Ø"/>
            </a:pPr>
            <a:r>
              <a:rPr lang="en-US" sz="3200" dirty="0">
                <a:solidFill>
                  <a:schemeClr val="tx2">
                    <a:lumMod val="50000"/>
                  </a:schemeClr>
                </a:solidFill>
              </a:rPr>
              <a:t>If you are a new student start entering your information, click save and continue</a:t>
            </a:r>
          </a:p>
        </p:txBody>
      </p:sp>
    </p:spTree>
    <p:extLst>
      <p:ext uri="{BB962C8B-B14F-4D97-AF65-F5344CB8AC3E}">
        <p14:creationId xmlns:p14="http://schemas.microsoft.com/office/powerpoint/2010/main" val="1831473504"/>
      </p:ext>
    </p:extLst>
  </p:cSld>
  <p:clrMapOvr>
    <a:masterClrMapping/>
  </p:clrMapOvr>
  <p:transition spd="slow">
    <p:push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t="4329" r="1468" b="6783"/>
          <a:stretch/>
        </p:blipFill>
        <p:spPr>
          <a:xfrm>
            <a:off x="5923130" y="1672454"/>
            <a:ext cx="5691115" cy="3525245"/>
          </a:xfrm>
          <a:prstGeom prst="rect">
            <a:avLst/>
          </a:prstGeom>
        </p:spPr>
      </p:pic>
      <p:sp>
        <p:nvSpPr>
          <p:cNvPr id="2" name="Title 1"/>
          <p:cNvSpPr>
            <a:spLocks noGrp="1"/>
          </p:cNvSpPr>
          <p:nvPr>
            <p:ph type="title"/>
          </p:nvPr>
        </p:nvSpPr>
        <p:spPr>
          <a:xfrm>
            <a:off x="2020512" y="372208"/>
            <a:ext cx="8430004" cy="676453"/>
          </a:xfrm>
        </p:spPr>
        <p:txBody>
          <a:bodyPr>
            <a:normAutofit fontScale="90000"/>
          </a:bodyPr>
          <a:lstStyle/>
          <a:p>
            <a:r>
              <a:rPr lang="en-US" dirty="0">
                <a:solidFill>
                  <a:srgbClr val="00B050"/>
                </a:solidFill>
              </a:rPr>
              <a:t>Student Information</a:t>
            </a:r>
            <a:br>
              <a:rPr lang="en-US" dirty="0"/>
            </a:br>
            <a:endParaRPr lang="en-US" sz="2000" dirty="0"/>
          </a:p>
        </p:txBody>
      </p:sp>
      <p:sp>
        <p:nvSpPr>
          <p:cNvPr id="3" name="TextBox 2"/>
          <p:cNvSpPr txBox="1"/>
          <p:nvPr/>
        </p:nvSpPr>
        <p:spPr>
          <a:xfrm>
            <a:off x="537758" y="926698"/>
            <a:ext cx="4907111" cy="3046988"/>
          </a:xfrm>
          <a:prstGeom prst="rect">
            <a:avLst/>
          </a:prstGeom>
          <a:noFill/>
        </p:spPr>
        <p:txBody>
          <a:bodyPr wrap="square" rtlCol="0">
            <a:spAutoFit/>
          </a:bodyPr>
          <a:lstStyle/>
          <a:p>
            <a:pPr marL="285750" indent="-285750">
              <a:buClr>
                <a:schemeClr val="accent2">
                  <a:lumMod val="60000"/>
                  <a:lumOff val="40000"/>
                </a:schemeClr>
              </a:buClr>
              <a:buFont typeface="Wingdings" charset="2"/>
              <a:buChar char="Ø"/>
            </a:pPr>
            <a:r>
              <a:rPr lang="en-US" sz="3200" dirty="0">
                <a:solidFill>
                  <a:schemeClr val="tx2">
                    <a:lumMod val="50000"/>
                  </a:schemeClr>
                </a:solidFill>
              </a:rPr>
              <a:t>This page is for information about your STUDENT.</a:t>
            </a:r>
          </a:p>
          <a:p>
            <a:pPr marL="285750" indent="-285750">
              <a:buClr>
                <a:schemeClr val="accent2">
                  <a:lumMod val="60000"/>
                  <a:lumOff val="40000"/>
                </a:schemeClr>
              </a:buClr>
              <a:buFont typeface="Wingdings" charset="2"/>
              <a:buChar char="Ø"/>
            </a:pPr>
            <a:r>
              <a:rPr lang="en-US" sz="3200" dirty="0">
                <a:solidFill>
                  <a:schemeClr val="tx2">
                    <a:lumMod val="50000"/>
                  </a:schemeClr>
                </a:solidFill>
              </a:rPr>
              <a:t>Complete the form and click on save and continue</a:t>
            </a:r>
          </a:p>
          <a:p>
            <a:pPr marL="285750" indent="-285750">
              <a:buClr>
                <a:schemeClr val="accent2">
                  <a:lumMod val="60000"/>
                  <a:lumOff val="40000"/>
                </a:schemeClr>
              </a:buClr>
              <a:buFont typeface="Wingdings" charset="2"/>
              <a:buChar char="Ø"/>
            </a:pPr>
            <a:r>
              <a:rPr lang="en-US" sz="3200" dirty="0">
                <a:solidFill>
                  <a:schemeClr val="tx2">
                    <a:lumMod val="50000"/>
                  </a:schemeClr>
                </a:solidFill>
              </a:rPr>
              <a:t>Accurate information is needed here</a:t>
            </a:r>
          </a:p>
        </p:txBody>
      </p:sp>
    </p:spTree>
    <p:extLst>
      <p:ext uri="{BB962C8B-B14F-4D97-AF65-F5344CB8AC3E}">
        <p14:creationId xmlns:p14="http://schemas.microsoft.com/office/powerpoint/2010/main" val="1801650969"/>
      </p:ext>
    </p:extLst>
  </p:cSld>
  <p:clrMapOvr>
    <a:masterClrMapping/>
  </p:clrMapOvr>
  <p:transition spd="slow">
    <p:push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160060" y="259307"/>
            <a:ext cx="10440528" cy="1452545"/>
          </a:xfrm>
        </p:spPr>
        <p:txBody>
          <a:bodyPr>
            <a:normAutofit/>
          </a:bodyPr>
          <a:lstStyle/>
          <a:p>
            <a:r>
              <a:rPr lang="en-US" dirty="0">
                <a:solidFill>
                  <a:srgbClr val="00B050"/>
                </a:solidFill>
              </a:rPr>
              <a:t>Parent guardian information – this serves as our emergency card – please be accurate</a:t>
            </a:r>
            <a:br>
              <a:rPr lang="en-US" dirty="0"/>
            </a:br>
            <a:endParaRPr lang="en-US" sz="2200" dirty="0"/>
          </a:p>
        </p:txBody>
      </p:sp>
      <p:sp>
        <p:nvSpPr>
          <p:cNvPr id="11" name="TextBox 10"/>
          <p:cNvSpPr txBox="1"/>
          <p:nvPr/>
        </p:nvSpPr>
        <p:spPr>
          <a:xfrm>
            <a:off x="763192" y="1509434"/>
            <a:ext cx="4024717" cy="4401205"/>
          </a:xfrm>
          <a:prstGeom prst="rect">
            <a:avLst/>
          </a:prstGeom>
          <a:noFill/>
        </p:spPr>
        <p:txBody>
          <a:bodyPr wrap="square" rtlCol="0">
            <a:spAutoFit/>
          </a:bodyPr>
          <a:lstStyle/>
          <a:p>
            <a:pPr marL="285750" indent="-285750">
              <a:buClr>
                <a:schemeClr val="accent2">
                  <a:lumMod val="60000"/>
                  <a:lumOff val="40000"/>
                </a:schemeClr>
              </a:buClr>
              <a:buFont typeface="Wingdings" charset="2"/>
              <a:buChar char="Ø"/>
            </a:pPr>
            <a:r>
              <a:rPr lang="en-US" sz="2800" dirty="0">
                <a:solidFill>
                  <a:schemeClr val="tx2">
                    <a:lumMod val="50000"/>
                  </a:schemeClr>
                </a:solidFill>
              </a:rPr>
              <a:t>Complete Parent/Guardian Information. This SERVES AS YOUR STUDENTS EMERGENCY CARD – please complete this section with accurate information</a:t>
            </a:r>
          </a:p>
          <a:p>
            <a:pPr marL="285750" indent="-285750">
              <a:buClr>
                <a:schemeClr val="accent2">
                  <a:lumMod val="60000"/>
                  <a:lumOff val="40000"/>
                </a:schemeClr>
              </a:buClr>
              <a:buFont typeface="Wingdings" charset="2"/>
              <a:buChar char="Ø"/>
            </a:pPr>
            <a:r>
              <a:rPr lang="en-US" sz="2800" dirty="0">
                <a:solidFill>
                  <a:schemeClr val="tx2">
                    <a:lumMod val="50000"/>
                  </a:schemeClr>
                </a:solidFill>
              </a:rPr>
              <a:t>Click on save and continue</a:t>
            </a:r>
          </a:p>
        </p:txBody>
      </p:sp>
      <p:pic>
        <p:nvPicPr>
          <p:cNvPr id="14" name="Picture 13"/>
          <p:cNvPicPr>
            <a:picLocks noChangeAspect="1"/>
          </p:cNvPicPr>
          <p:nvPr/>
        </p:nvPicPr>
        <p:blipFill rotWithShape="1">
          <a:blip r:embed="rId2"/>
          <a:srcRect l="472" t="5390" r="871" b="5322"/>
          <a:stretch/>
        </p:blipFill>
        <p:spPr>
          <a:xfrm>
            <a:off x="5465953" y="2162577"/>
            <a:ext cx="6384435" cy="3903260"/>
          </a:xfrm>
          <a:prstGeom prst="rect">
            <a:avLst/>
          </a:prstGeom>
        </p:spPr>
      </p:pic>
    </p:spTree>
    <p:extLst>
      <p:ext uri="{BB962C8B-B14F-4D97-AF65-F5344CB8AC3E}">
        <p14:creationId xmlns:p14="http://schemas.microsoft.com/office/powerpoint/2010/main" val="2508835466"/>
      </p:ext>
    </p:extLst>
  </p:cSld>
  <p:clrMapOvr>
    <a:masterClrMapping/>
  </p:clrMapOvr>
  <p:transition spd="slow">
    <p:push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39097" y="608594"/>
            <a:ext cx="11297530" cy="5786199"/>
          </a:xfrm>
          <a:prstGeom prst="rect">
            <a:avLst/>
          </a:prstGeom>
          <a:noFill/>
        </p:spPr>
        <p:txBody>
          <a:bodyPr wrap="square" lIns="91440" tIns="45720" rIns="91440" bIns="45720" rtlCol="0" anchor="t">
            <a:spAutoFit/>
          </a:bodyPr>
          <a:lstStyle/>
          <a:p>
            <a:pPr algn="ctr"/>
            <a:r>
              <a:rPr lang="en-US" sz="3200" dirty="0">
                <a:solidFill>
                  <a:srgbClr val="00B050"/>
                </a:solidFill>
              </a:rPr>
              <a:t>List of Documents Needed For Athletic Clearance</a:t>
            </a:r>
          </a:p>
          <a:p>
            <a:endParaRPr lang="en-US" sz="3200" dirty="0">
              <a:solidFill>
                <a:srgbClr val="00B050"/>
              </a:solidFill>
            </a:endParaRPr>
          </a:p>
          <a:p>
            <a:pPr marL="285750" indent="-285750">
              <a:buFont typeface="Wingdings" panose="05000000000000000000" pitchFamily="2" charset="2"/>
              <a:buChar char="q"/>
            </a:pPr>
            <a:r>
              <a:rPr lang="en-US" sz="3200" dirty="0"/>
              <a:t>	</a:t>
            </a:r>
            <a:r>
              <a:rPr lang="en-US" sz="3200" dirty="0">
                <a:solidFill>
                  <a:schemeClr val="tx2">
                    <a:lumMod val="50000"/>
                  </a:schemeClr>
                </a:solidFill>
              </a:rPr>
              <a:t>EL2 (Physical) on new approved FHSAA EL2 form (3/23)</a:t>
            </a:r>
          </a:p>
          <a:p>
            <a:pPr marL="285750" indent="-285750">
              <a:buFont typeface="Wingdings" panose="05000000000000000000" pitchFamily="2" charset="2"/>
              <a:buChar char="q"/>
            </a:pPr>
            <a:r>
              <a:rPr lang="en-US" sz="3200" dirty="0">
                <a:solidFill>
                  <a:schemeClr val="tx2">
                    <a:lumMod val="50000"/>
                  </a:schemeClr>
                </a:solidFill>
              </a:rPr>
              <a:t> Birth Certificate </a:t>
            </a:r>
          </a:p>
          <a:p>
            <a:pPr marL="285750" indent="-285750">
              <a:buFont typeface="Wingdings" panose="05000000000000000000" pitchFamily="2" charset="2"/>
              <a:buChar char="q"/>
            </a:pPr>
            <a:r>
              <a:rPr lang="en-US" sz="3200" dirty="0">
                <a:solidFill>
                  <a:schemeClr val="tx2">
                    <a:lumMod val="50000"/>
                  </a:schemeClr>
                </a:solidFill>
              </a:rPr>
              <a:t> 2 Proofs of Residence (</a:t>
            </a:r>
            <a:r>
              <a:rPr lang="en-US" sz="3200" dirty="0" err="1">
                <a:solidFill>
                  <a:schemeClr val="tx2">
                    <a:lumMod val="50000"/>
                  </a:schemeClr>
                </a:solidFill>
              </a:rPr>
              <a:t>teco</a:t>
            </a:r>
            <a:r>
              <a:rPr lang="en-US" sz="3200" dirty="0">
                <a:solidFill>
                  <a:schemeClr val="tx2">
                    <a:lumMod val="50000"/>
                  </a:schemeClr>
                </a:solidFill>
              </a:rPr>
              <a:t>/water bill within 30 days of athletic clearance application, If using lease student MUST be listed as an occupant)</a:t>
            </a:r>
          </a:p>
          <a:p>
            <a:pPr marL="285750" indent="-285750">
              <a:buFont typeface="Wingdings" panose="05000000000000000000" pitchFamily="2" charset="2"/>
              <a:buChar char="q"/>
            </a:pPr>
            <a:r>
              <a:rPr lang="en-US" sz="3200" dirty="0">
                <a:solidFill>
                  <a:schemeClr val="tx2">
                    <a:lumMod val="50000"/>
                  </a:schemeClr>
                </a:solidFill>
              </a:rPr>
              <a:t>	3 FHSAA Required Videos </a:t>
            </a:r>
          </a:p>
          <a:p>
            <a:pPr marL="285750" indent="-285750">
              <a:buFont typeface="Wingdings" panose="05000000000000000000" pitchFamily="2" charset="2"/>
              <a:buChar char="q"/>
            </a:pPr>
            <a:r>
              <a:rPr lang="en-US" sz="3200" dirty="0">
                <a:solidFill>
                  <a:schemeClr val="tx2">
                    <a:lumMod val="50000"/>
                  </a:schemeClr>
                </a:solidFill>
              </a:rPr>
              <a:t>	Government Issued ID of parent signing forms</a:t>
            </a:r>
          </a:p>
          <a:p>
            <a:pPr marL="285750" indent="-285750">
              <a:buFont typeface="Wingdings" panose="05000000000000000000" pitchFamily="2" charset="2"/>
              <a:buChar char="q"/>
            </a:pPr>
            <a:r>
              <a:rPr lang="en-US" sz="3200" dirty="0">
                <a:solidFill>
                  <a:schemeClr val="tx2">
                    <a:lumMod val="50000"/>
                  </a:schemeClr>
                </a:solidFill>
              </a:rPr>
              <a:t>  School Health of Florida Insurance ID card</a:t>
            </a:r>
          </a:p>
          <a:p>
            <a:endParaRPr lang="en-US" sz="3200" dirty="0">
              <a:solidFill>
                <a:schemeClr val="tx2">
                  <a:lumMod val="50000"/>
                </a:schemeClr>
              </a:solidFill>
            </a:endParaRPr>
          </a:p>
          <a:p>
            <a:endParaRPr lang="en-US" dirty="0"/>
          </a:p>
        </p:txBody>
      </p:sp>
    </p:spTree>
    <p:extLst>
      <p:ext uri="{BB962C8B-B14F-4D97-AF65-F5344CB8AC3E}">
        <p14:creationId xmlns:p14="http://schemas.microsoft.com/office/powerpoint/2010/main" val="2097105377"/>
      </p:ext>
    </p:extLst>
  </p:cSld>
  <p:clrMapOvr>
    <a:masterClrMapping/>
  </p:clrMapOvr>
  <p:transition spd="slow">
    <p:push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30E3B4F-AAA3-7023-BE16-B4AA65C9E027}"/>
              </a:ext>
            </a:extLst>
          </p:cNvPr>
          <p:cNvSpPr>
            <a:spLocks noGrp="1"/>
          </p:cNvSpPr>
          <p:nvPr>
            <p:ph type="ftr" sz="quarter" idx="11"/>
          </p:nvPr>
        </p:nvSpPr>
        <p:spPr/>
        <p:txBody>
          <a:bodyPr/>
          <a:lstStyle/>
          <a:p>
            <a:r>
              <a:rPr lang="en-US"/>
              <a:t>Athletics</a:t>
            </a:r>
            <a:endParaRPr lang="en-US" dirty="0"/>
          </a:p>
        </p:txBody>
      </p:sp>
      <p:sp>
        <p:nvSpPr>
          <p:cNvPr id="3" name="TextBox 2">
            <a:extLst>
              <a:ext uri="{FF2B5EF4-FFF2-40B4-BE49-F238E27FC236}">
                <a16:creationId xmlns:a16="http://schemas.microsoft.com/office/drawing/2014/main" id="{7C8A75A2-99EC-EC40-0F72-6531BF1434C9}"/>
              </a:ext>
            </a:extLst>
          </p:cNvPr>
          <p:cNvSpPr txBox="1"/>
          <p:nvPr/>
        </p:nvSpPr>
        <p:spPr>
          <a:xfrm>
            <a:off x="763192" y="1102520"/>
            <a:ext cx="4024717" cy="4154984"/>
          </a:xfrm>
          <a:prstGeom prst="rect">
            <a:avLst/>
          </a:prstGeom>
          <a:noFill/>
        </p:spPr>
        <p:txBody>
          <a:bodyPr wrap="square" rtlCol="0">
            <a:spAutoFit/>
          </a:bodyPr>
          <a:lstStyle/>
          <a:p>
            <a:pPr marL="285750" indent="-285750">
              <a:buClr>
                <a:schemeClr val="accent2">
                  <a:lumMod val="60000"/>
                  <a:lumOff val="40000"/>
                </a:schemeClr>
              </a:buClr>
              <a:buFont typeface="Wingdings" charset="2"/>
              <a:buChar char="Ø"/>
            </a:pPr>
            <a:r>
              <a:rPr lang="en-US" sz="2400" dirty="0">
                <a:solidFill>
                  <a:schemeClr val="tx2">
                    <a:lumMod val="50000"/>
                  </a:schemeClr>
                </a:solidFill>
              </a:rPr>
              <a:t>Complete Parent/Guardian Information.</a:t>
            </a:r>
          </a:p>
          <a:p>
            <a:pPr marL="285750" indent="-285750">
              <a:buClr>
                <a:schemeClr val="accent2">
                  <a:lumMod val="60000"/>
                  <a:lumOff val="40000"/>
                </a:schemeClr>
              </a:buClr>
              <a:buFont typeface="Wingdings" charset="2"/>
              <a:buChar char="Ø"/>
            </a:pPr>
            <a:r>
              <a:rPr lang="en-US" sz="2400" dirty="0">
                <a:solidFill>
                  <a:schemeClr val="tx2">
                    <a:lumMod val="50000"/>
                  </a:schemeClr>
                </a:solidFill>
              </a:rPr>
              <a:t>If you are returning student – you should be able to select your parents name from the drop down menu.</a:t>
            </a:r>
          </a:p>
          <a:p>
            <a:pPr marL="285750" indent="-285750">
              <a:buClr>
                <a:schemeClr val="accent2">
                  <a:lumMod val="60000"/>
                  <a:lumOff val="40000"/>
                </a:schemeClr>
              </a:buClr>
              <a:buFont typeface="Wingdings" charset="2"/>
              <a:buChar char="Ø"/>
            </a:pPr>
            <a:r>
              <a:rPr lang="en-US" sz="2400" dirty="0">
                <a:solidFill>
                  <a:schemeClr val="tx2">
                    <a:lumMod val="50000"/>
                  </a:schemeClr>
                </a:solidFill>
              </a:rPr>
              <a:t>This serves as your student’s emergency card – please complete this section with accurate information</a:t>
            </a:r>
          </a:p>
          <a:p>
            <a:pPr marL="285750" indent="-285750">
              <a:buClr>
                <a:schemeClr val="accent2">
                  <a:lumMod val="60000"/>
                  <a:lumOff val="40000"/>
                </a:schemeClr>
              </a:buClr>
              <a:buFont typeface="Wingdings" charset="2"/>
              <a:buChar char="Ø"/>
            </a:pPr>
            <a:r>
              <a:rPr lang="en-US" sz="2400" dirty="0">
                <a:solidFill>
                  <a:schemeClr val="tx2">
                    <a:lumMod val="50000"/>
                  </a:schemeClr>
                </a:solidFill>
              </a:rPr>
              <a:t>Click on save and continue</a:t>
            </a:r>
          </a:p>
        </p:txBody>
      </p:sp>
      <p:sp>
        <p:nvSpPr>
          <p:cNvPr id="4" name="Title 1">
            <a:extLst>
              <a:ext uri="{FF2B5EF4-FFF2-40B4-BE49-F238E27FC236}">
                <a16:creationId xmlns:a16="http://schemas.microsoft.com/office/drawing/2014/main" id="{20EAC917-3116-5C98-E242-1CA144ECEE32}"/>
              </a:ext>
            </a:extLst>
          </p:cNvPr>
          <p:cNvSpPr txBox="1">
            <a:spLocks/>
          </p:cNvSpPr>
          <p:nvPr/>
        </p:nvSpPr>
        <p:spPr>
          <a:xfrm>
            <a:off x="1160060" y="259307"/>
            <a:ext cx="10440528" cy="1452545"/>
          </a:xfrm>
          <a:prstGeom prst="rect">
            <a:avLst/>
          </a:prstGeom>
        </p:spPr>
        <p:txBody>
          <a:bodyPr>
            <a:normAutofit fontScale="97500"/>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r>
              <a:rPr lang="en-US" dirty="0">
                <a:solidFill>
                  <a:srgbClr val="00B050"/>
                </a:solidFill>
              </a:rPr>
              <a:t>Parent guardian information – this serves as our emergency card – please be accurate</a:t>
            </a:r>
            <a:br>
              <a:rPr lang="en-US" dirty="0"/>
            </a:br>
            <a:endParaRPr lang="en-US" sz="2200" dirty="0"/>
          </a:p>
        </p:txBody>
      </p:sp>
      <p:pic>
        <p:nvPicPr>
          <p:cNvPr id="7" name="Picture 6" descr="Graphical user interface, text, application, email&#10;&#10;Description automatically generated">
            <a:extLst>
              <a:ext uri="{FF2B5EF4-FFF2-40B4-BE49-F238E27FC236}">
                <a16:creationId xmlns:a16="http://schemas.microsoft.com/office/drawing/2014/main" id="{EF3D2A03-BF74-FFD0-2F74-AB27FCE2DDE3}"/>
              </a:ext>
            </a:extLst>
          </p:cNvPr>
          <p:cNvPicPr>
            <a:picLocks noChangeAspect="1"/>
          </p:cNvPicPr>
          <p:nvPr/>
        </p:nvPicPr>
        <p:blipFill>
          <a:blip r:embed="rId2"/>
          <a:stretch>
            <a:fillRect/>
          </a:stretch>
        </p:blipFill>
        <p:spPr>
          <a:xfrm>
            <a:off x="5184776" y="1467724"/>
            <a:ext cx="6672865" cy="4896006"/>
          </a:xfrm>
          <a:prstGeom prst="rect">
            <a:avLst/>
          </a:prstGeom>
        </p:spPr>
      </p:pic>
    </p:spTree>
    <p:extLst>
      <p:ext uri="{BB962C8B-B14F-4D97-AF65-F5344CB8AC3E}">
        <p14:creationId xmlns:p14="http://schemas.microsoft.com/office/powerpoint/2010/main" val="3792095303"/>
      </p:ext>
    </p:extLst>
  </p:cSld>
  <p:clrMapOvr>
    <a:masterClrMapping/>
  </p:clrMapOvr>
  <p:transition spd="slow">
    <p:push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183" t="4727" r="2156" b="6119"/>
          <a:stretch/>
        </p:blipFill>
        <p:spPr>
          <a:xfrm>
            <a:off x="4664123" y="1405718"/>
            <a:ext cx="7123968" cy="4449170"/>
          </a:xfrm>
          <a:prstGeom prst="rect">
            <a:avLst/>
          </a:prstGeom>
        </p:spPr>
      </p:pic>
      <p:sp>
        <p:nvSpPr>
          <p:cNvPr id="4" name="TextBox 3"/>
          <p:cNvSpPr txBox="1"/>
          <p:nvPr/>
        </p:nvSpPr>
        <p:spPr>
          <a:xfrm>
            <a:off x="395254" y="1405718"/>
            <a:ext cx="3966003" cy="3539430"/>
          </a:xfrm>
          <a:prstGeom prst="rect">
            <a:avLst/>
          </a:prstGeom>
          <a:noFill/>
        </p:spPr>
        <p:txBody>
          <a:bodyPr wrap="square" rtlCol="0">
            <a:spAutoFit/>
          </a:bodyPr>
          <a:lstStyle/>
          <a:p>
            <a:pPr marL="285750" indent="-285750">
              <a:buClr>
                <a:schemeClr val="accent2">
                  <a:lumMod val="60000"/>
                  <a:lumOff val="40000"/>
                </a:schemeClr>
              </a:buClr>
              <a:buFont typeface="Wingdings" charset="2"/>
              <a:buChar char="Ø"/>
            </a:pPr>
            <a:r>
              <a:rPr lang="en-US" sz="2800" dirty="0"/>
              <a:t>This is your students medical history information. </a:t>
            </a:r>
          </a:p>
          <a:p>
            <a:pPr marL="285750" indent="-285750">
              <a:buClr>
                <a:schemeClr val="accent2">
                  <a:lumMod val="60000"/>
                  <a:lumOff val="40000"/>
                </a:schemeClr>
              </a:buClr>
              <a:buFont typeface="Wingdings" charset="2"/>
              <a:buChar char="Ø"/>
            </a:pPr>
            <a:r>
              <a:rPr lang="en-US" sz="2800" dirty="0"/>
              <a:t>Please complete as accurately as possible. </a:t>
            </a:r>
          </a:p>
          <a:p>
            <a:pPr marL="285750" indent="-285750">
              <a:buClr>
                <a:schemeClr val="accent2">
                  <a:lumMod val="60000"/>
                  <a:lumOff val="40000"/>
                </a:schemeClr>
              </a:buClr>
              <a:buFont typeface="Wingdings" charset="2"/>
              <a:buChar char="Ø"/>
            </a:pPr>
            <a:r>
              <a:rPr lang="en-US" sz="2800" dirty="0"/>
              <a:t>Click on save and continue</a:t>
            </a:r>
          </a:p>
        </p:txBody>
      </p:sp>
      <p:sp>
        <p:nvSpPr>
          <p:cNvPr id="5" name="Title 1"/>
          <p:cNvSpPr txBox="1">
            <a:spLocks/>
          </p:cNvSpPr>
          <p:nvPr/>
        </p:nvSpPr>
        <p:spPr>
          <a:xfrm>
            <a:off x="537758" y="372208"/>
            <a:ext cx="11472272" cy="676453"/>
          </a:xfrm>
          <a:prstGeom prst="rect">
            <a:avLst/>
          </a:prstGeom>
        </p:spPr>
        <p:txBody>
          <a:bodyPr>
            <a:normAutofit fontScale="90000" lnSpcReduction="20000"/>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r>
              <a:rPr lang="en-US" dirty="0">
                <a:solidFill>
                  <a:srgbClr val="00B050"/>
                </a:solidFill>
              </a:rPr>
              <a:t>Student medical history information</a:t>
            </a:r>
            <a:br>
              <a:rPr lang="en-US" dirty="0"/>
            </a:br>
            <a:endParaRPr lang="en-US" sz="2000" dirty="0"/>
          </a:p>
        </p:txBody>
      </p:sp>
    </p:spTree>
    <p:extLst>
      <p:ext uri="{BB962C8B-B14F-4D97-AF65-F5344CB8AC3E}">
        <p14:creationId xmlns:p14="http://schemas.microsoft.com/office/powerpoint/2010/main" val="2496884513"/>
      </p:ext>
    </p:extLst>
  </p:cSld>
  <p:clrMapOvr>
    <a:masterClrMapping/>
  </p:clrMapOvr>
  <p:transition spd="slow">
    <p:push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777923" y="259307"/>
            <a:ext cx="10440528" cy="1452545"/>
          </a:xfrm>
          <a:prstGeom prst="rect">
            <a:avLst/>
          </a:prstGeom>
        </p:spPr>
        <p:txBody>
          <a:bodyPr>
            <a:normAutofit fontScale="97500"/>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r>
              <a:rPr lang="en-US" dirty="0">
                <a:solidFill>
                  <a:srgbClr val="00B050"/>
                </a:solidFill>
              </a:rPr>
              <a:t>Student signature forms:</a:t>
            </a:r>
          </a:p>
          <a:p>
            <a:r>
              <a:rPr lang="en-US" dirty="0">
                <a:solidFill>
                  <a:srgbClr val="00B050"/>
                </a:solidFill>
              </a:rPr>
              <a:t>Must sign full name</a:t>
            </a:r>
            <a:br>
              <a:rPr lang="en-US" dirty="0">
                <a:solidFill>
                  <a:srgbClr val="00B050"/>
                </a:solidFill>
              </a:rPr>
            </a:br>
            <a:endParaRPr lang="en-US" sz="2200" dirty="0">
              <a:solidFill>
                <a:srgbClr val="00B050"/>
              </a:solidFill>
            </a:endParaRPr>
          </a:p>
        </p:txBody>
      </p:sp>
      <p:pic>
        <p:nvPicPr>
          <p:cNvPr id="4" name="Picture 3"/>
          <p:cNvPicPr>
            <a:picLocks noChangeAspect="1"/>
          </p:cNvPicPr>
          <p:nvPr/>
        </p:nvPicPr>
        <p:blipFill rotWithShape="1">
          <a:blip r:embed="rId2"/>
          <a:srcRect l="1" t="4726" r="1467" b="5987"/>
          <a:stretch/>
        </p:blipFill>
        <p:spPr>
          <a:xfrm>
            <a:off x="5083702" y="1711852"/>
            <a:ext cx="5822902" cy="4585648"/>
          </a:xfrm>
          <a:prstGeom prst="rect">
            <a:avLst/>
          </a:prstGeom>
        </p:spPr>
      </p:pic>
      <p:sp>
        <p:nvSpPr>
          <p:cNvPr id="5" name="Title 1">
            <a:extLst>
              <a:ext uri="{FF2B5EF4-FFF2-40B4-BE49-F238E27FC236}">
                <a16:creationId xmlns:a16="http://schemas.microsoft.com/office/drawing/2014/main" id="{6F32264B-C278-4E6E-BF3C-5A2C46271CDA}"/>
              </a:ext>
            </a:extLst>
          </p:cNvPr>
          <p:cNvSpPr txBox="1">
            <a:spLocks/>
          </p:cNvSpPr>
          <p:nvPr/>
        </p:nvSpPr>
        <p:spPr>
          <a:xfrm>
            <a:off x="520419" y="1961204"/>
            <a:ext cx="3704740" cy="4585648"/>
          </a:xfrm>
          <a:prstGeom prst="rect">
            <a:avLst/>
          </a:prstGeom>
        </p:spPr>
        <p:txBody>
          <a:bodyPr>
            <a:normAutofit fontScale="97500"/>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r>
              <a:rPr lang="en-US" dirty="0">
                <a:solidFill>
                  <a:schemeClr val="tx2">
                    <a:lumMod val="50000"/>
                  </a:schemeClr>
                </a:solidFill>
              </a:rPr>
              <a:t>Note: </a:t>
            </a:r>
          </a:p>
          <a:p>
            <a:r>
              <a:rPr lang="en-US" sz="2200" dirty="0">
                <a:solidFill>
                  <a:schemeClr val="tx2">
                    <a:lumMod val="50000"/>
                  </a:schemeClr>
                </a:solidFill>
              </a:rPr>
              <a:t>IF STUDENT HAS THE SAME NAME AS PARENT SIGNING THE FORMS, DIFFERENTIANTION MUST BE MADE.</a:t>
            </a:r>
          </a:p>
          <a:p>
            <a:endParaRPr lang="en-US" sz="2200" dirty="0">
              <a:solidFill>
                <a:schemeClr val="tx2">
                  <a:lumMod val="50000"/>
                </a:schemeClr>
              </a:solidFill>
            </a:endParaRPr>
          </a:p>
          <a:p>
            <a:r>
              <a:rPr lang="en-US" sz="2200" dirty="0">
                <a:solidFill>
                  <a:schemeClr val="tx2">
                    <a:lumMod val="50000"/>
                  </a:schemeClr>
                </a:solidFill>
              </a:rPr>
              <a:t>FOR EXAMPLE: </a:t>
            </a:r>
          </a:p>
          <a:p>
            <a:r>
              <a:rPr lang="en-US" sz="2200" dirty="0">
                <a:solidFill>
                  <a:schemeClr val="tx2">
                    <a:lumMod val="50000"/>
                  </a:schemeClr>
                </a:solidFill>
              </a:rPr>
              <a:t>John doe, AND John doe JR. </a:t>
            </a:r>
          </a:p>
          <a:p>
            <a:r>
              <a:rPr lang="en-US" sz="2200" dirty="0">
                <a:solidFill>
                  <a:schemeClr val="tx2">
                    <a:lumMod val="50000"/>
                  </a:schemeClr>
                </a:solidFill>
              </a:rPr>
              <a:t>OR </a:t>
            </a:r>
          </a:p>
          <a:p>
            <a:r>
              <a:rPr lang="en-US" sz="2200" dirty="0">
                <a:solidFill>
                  <a:schemeClr val="tx2">
                    <a:lumMod val="50000"/>
                  </a:schemeClr>
                </a:solidFill>
              </a:rPr>
              <a:t>John c doe, AND </a:t>
            </a:r>
            <a:r>
              <a:rPr lang="en-US" sz="2200" dirty="0" err="1">
                <a:solidFill>
                  <a:schemeClr val="tx2">
                    <a:lumMod val="50000"/>
                  </a:schemeClr>
                </a:solidFill>
              </a:rPr>
              <a:t>JOhn</a:t>
            </a:r>
            <a:r>
              <a:rPr lang="en-US" sz="2200" dirty="0">
                <a:solidFill>
                  <a:schemeClr val="tx2">
                    <a:lumMod val="50000"/>
                  </a:schemeClr>
                </a:solidFill>
              </a:rPr>
              <a:t> S. doe</a:t>
            </a:r>
          </a:p>
        </p:txBody>
      </p:sp>
    </p:spTree>
    <p:extLst>
      <p:ext uri="{BB962C8B-B14F-4D97-AF65-F5344CB8AC3E}">
        <p14:creationId xmlns:p14="http://schemas.microsoft.com/office/powerpoint/2010/main" val="1892291215"/>
      </p:ext>
    </p:extLst>
  </p:cSld>
  <p:clrMapOvr>
    <a:masterClrMapping/>
  </p:clrMapOvr>
  <p:transition spd="slow">
    <p:push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777923" y="259307"/>
            <a:ext cx="10440528" cy="1452545"/>
          </a:xfrm>
          <a:prstGeom prst="rect">
            <a:avLst/>
          </a:prstGeom>
        </p:spPr>
        <p:txBody>
          <a:bodyPr>
            <a:normAutofit fontScale="97500"/>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r>
              <a:rPr lang="en-US" dirty="0">
                <a:solidFill>
                  <a:srgbClr val="00B050"/>
                </a:solidFill>
              </a:rPr>
              <a:t>Parent signature forms:</a:t>
            </a:r>
          </a:p>
          <a:p>
            <a:r>
              <a:rPr lang="en-US" dirty="0">
                <a:solidFill>
                  <a:srgbClr val="00B050"/>
                </a:solidFill>
              </a:rPr>
              <a:t>Must sign full name</a:t>
            </a:r>
            <a:br>
              <a:rPr lang="en-US" dirty="0"/>
            </a:br>
            <a:endParaRPr lang="en-US" sz="2200" dirty="0"/>
          </a:p>
        </p:txBody>
      </p:sp>
      <p:pic>
        <p:nvPicPr>
          <p:cNvPr id="6" name="Picture 5"/>
          <p:cNvPicPr>
            <a:picLocks noChangeAspect="1"/>
          </p:cNvPicPr>
          <p:nvPr/>
        </p:nvPicPr>
        <p:blipFill rotWithShape="1">
          <a:blip r:embed="rId2"/>
          <a:srcRect t="13881" r="1094" b="4925"/>
          <a:stretch/>
        </p:blipFill>
        <p:spPr>
          <a:xfrm>
            <a:off x="5647940" y="2197849"/>
            <a:ext cx="5253650" cy="3607336"/>
          </a:xfrm>
          <a:prstGeom prst="rect">
            <a:avLst/>
          </a:prstGeom>
        </p:spPr>
      </p:pic>
      <p:sp>
        <p:nvSpPr>
          <p:cNvPr id="5" name="Title 1">
            <a:extLst>
              <a:ext uri="{FF2B5EF4-FFF2-40B4-BE49-F238E27FC236}">
                <a16:creationId xmlns:a16="http://schemas.microsoft.com/office/drawing/2014/main" id="{C5B8C38F-8B82-A364-68E8-32EBC682F6B9}"/>
              </a:ext>
            </a:extLst>
          </p:cNvPr>
          <p:cNvSpPr txBox="1">
            <a:spLocks/>
          </p:cNvSpPr>
          <p:nvPr/>
        </p:nvSpPr>
        <p:spPr>
          <a:xfrm>
            <a:off x="520419" y="1961204"/>
            <a:ext cx="3704740" cy="4585648"/>
          </a:xfrm>
          <a:prstGeom prst="rect">
            <a:avLst/>
          </a:prstGeom>
        </p:spPr>
        <p:txBody>
          <a:bodyPr>
            <a:normAutofit fontScale="97500"/>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r>
              <a:rPr lang="en-US" dirty="0">
                <a:solidFill>
                  <a:schemeClr val="tx2">
                    <a:lumMod val="50000"/>
                  </a:schemeClr>
                </a:solidFill>
              </a:rPr>
              <a:t>Note: </a:t>
            </a:r>
          </a:p>
          <a:p>
            <a:r>
              <a:rPr lang="en-US" sz="2200" dirty="0">
                <a:solidFill>
                  <a:schemeClr val="tx2">
                    <a:lumMod val="50000"/>
                  </a:schemeClr>
                </a:solidFill>
              </a:rPr>
              <a:t>IF STUDENT HAS THE SAME NAME AS PARENT SIGNING THE FORMS, DIFFERENTIANTION MUST BE MADE.</a:t>
            </a:r>
          </a:p>
          <a:p>
            <a:endParaRPr lang="en-US" sz="2200" dirty="0">
              <a:solidFill>
                <a:schemeClr val="tx2">
                  <a:lumMod val="50000"/>
                </a:schemeClr>
              </a:solidFill>
            </a:endParaRPr>
          </a:p>
          <a:p>
            <a:r>
              <a:rPr lang="en-US" sz="2200" dirty="0">
                <a:solidFill>
                  <a:schemeClr val="tx2">
                    <a:lumMod val="50000"/>
                  </a:schemeClr>
                </a:solidFill>
              </a:rPr>
              <a:t>FOR EXAMPLE: </a:t>
            </a:r>
          </a:p>
          <a:p>
            <a:r>
              <a:rPr lang="en-US" sz="2200" dirty="0">
                <a:solidFill>
                  <a:schemeClr val="tx2">
                    <a:lumMod val="50000"/>
                  </a:schemeClr>
                </a:solidFill>
              </a:rPr>
              <a:t>John doe, AND John doe JR. </a:t>
            </a:r>
          </a:p>
          <a:p>
            <a:r>
              <a:rPr lang="en-US" sz="2200" dirty="0">
                <a:solidFill>
                  <a:schemeClr val="tx2">
                    <a:lumMod val="50000"/>
                  </a:schemeClr>
                </a:solidFill>
              </a:rPr>
              <a:t>OR </a:t>
            </a:r>
          </a:p>
          <a:p>
            <a:r>
              <a:rPr lang="en-US" sz="2200" dirty="0">
                <a:solidFill>
                  <a:schemeClr val="tx2">
                    <a:lumMod val="50000"/>
                  </a:schemeClr>
                </a:solidFill>
              </a:rPr>
              <a:t>John c doe, AND </a:t>
            </a:r>
            <a:r>
              <a:rPr lang="en-US" sz="2200" dirty="0" err="1">
                <a:solidFill>
                  <a:schemeClr val="tx2">
                    <a:lumMod val="50000"/>
                  </a:schemeClr>
                </a:solidFill>
              </a:rPr>
              <a:t>JOhn</a:t>
            </a:r>
            <a:r>
              <a:rPr lang="en-US" sz="2200" dirty="0">
                <a:solidFill>
                  <a:schemeClr val="tx2">
                    <a:lumMod val="50000"/>
                  </a:schemeClr>
                </a:solidFill>
              </a:rPr>
              <a:t> S. doe</a:t>
            </a:r>
          </a:p>
        </p:txBody>
      </p:sp>
    </p:spTree>
    <p:extLst>
      <p:ext uri="{BB962C8B-B14F-4D97-AF65-F5344CB8AC3E}">
        <p14:creationId xmlns:p14="http://schemas.microsoft.com/office/powerpoint/2010/main" val="2355548457"/>
      </p:ext>
    </p:extLst>
  </p:cSld>
  <p:clrMapOvr>
    <a:masterClrMapping/>
  </p:clrMapOvr>
  <p:transition spd="slow">
    <p:push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777923" y="259307"/>
            <a:ext cx="10440528" cy="1452545"/>
          </a:xfrm>
          <a:prstGeom prst="rect">
            <a:avLst/>
          </a:prstGeom>
        </p:spPr>
        <p:txBody>
          <a:bodyPr>
            <a:normAutofit fontScale="97500"/>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r>
              <a:rPr lang="en-US" dirty="0"/>
              <a:t>Important! Read HOW TO UPLOAD FILES: </a:t>
            </a:r>
            <a:br>
              <a:rPr lang="en-US" dirty="0"/>
            </a:br>
            <a:endParaRPr lang="en-US" sz="2200" dirty="0"/>
          </a:p>
        </p:txBody>
      </p:sp>
      <p:sp>
        <p:nvSpPr>
          <p:cNvPr id="4" name="TextBox 3"/>
          <p:cNvSpPr txBox="1"/>
          <p:nvPr/>
        </p:nvSpPr>
        <p:spPr>
          <a:xfrm>
            <a:off x="6302477" y="822932"/>
            <a:ext cx="5545393" cy="4339650"/>
          </a:xfrm>
          <a:prstGeom prst="rect">
            <a:avLst/>
          </a:prstGeom>
          <a:noFill/>
        </p:spPr>
        <p:txBody>
          <a:bodyPr wrap="square" rtlCol="0">
            <a:spAutoFit/>
          </a:bodyPr>
          <a:lstStyle/>
          <a:p>
            <a:pPr>
              <a:buClr>
                <a:schemeClr val="accent2">
                  <a:lumMod val="60000"/>
                  <a:lumOff val="40000"/>
                </a:schemeClr>
              </a:buClr>
            </a:pPr>
            <a:r>
              <a:rPr lang="en-US" sz="2400" b="1" dirty="0">
                <a:solidFill>
                  <a:srgbClr val="00B050"/>
                </a:solidFill>
              </a:rPr>
              <a:t>OPTION 2: USING PICTURES to UPLOAD: </a:t>
            </a:r>
          </a:p>
          <a:p>
            <a:pPr marL="285750" indent="-285750">
              <a:buClr>
                <a:schemeClr val="accent2">
                  <a:lumMod val="60000"/>
                  <a:lumOff val="40000"/>
                </a:schemeClr>
              </a:buClr>
              <a:buFont typeface="Arial" panose="020B0604020202020204" pitchFamily="34" charset="0"/>
              <a:buChar char="•"/>
            </a:pPr>
            <a:r>
              <a:rPr lang="en-US" dirty="0"/>
              <a:t>Click on browse </a:t>
            </a:r>
          </a:p>
          <a:p>
            <a:pPr marL="285750" indent="-285750">
              <a:buClr>
                <a:schemeClr val="accent2">
                  <a:lumMod val="60000"/>
                  <a:lumOff val="40000"/>
                </a:schemeClr>
              </a:buClr>
              <a:buFont typeface="Arial" panose="020B0604020202020204" pitchFamily="34" charset="0"/>
              <a:buChar char="•"/>
            </a:pPr>
            <a:r>
              <a:rPr lang="en-US" dirty="0"/>
              <a:t>This will give you an option to take a picture</a:t>
            </a:r>
          </a:p>
          <a:p>
            <a:pPr marL="285750" indent="-285750">
              <a:buClr>
                <a:schemeClr val="accent2">
                  <a:lumMod val="60000"/>
                  <a:lumOff val="40000"/>
                </a:schemeClr>
              </a:buClr>
              <a:buFont typeface="Arial" panose="020B0604020202020204" pitchFamily="34" charset="0"/>
              <a:buChar char="•"/>
            </a:pPr>
            <a:r>
              <a:rPr lang="en-US" dirty="0"/>
              <a:t>Click on Take a picture</a:t>
            </a:r>
          </a:p>
          <a:p>
            <a:pPr marL="285750" indent="-285750">
              <a:buClr>
                <a:schemeClr val="accent2">
                  <a:lumMod val="60000"/>
                  <a:lumOff val="40000"/>
                </a:schemeClr>
              </a:buClr>
              <a:buFont typeface="Arial" panose="020B0604020202020204" pitchFamily="34" charset="0"/>
              <a:buChar char="•"/>
            </a:pPr>
            <a:r>
              <a:rPr lang="en-US" dirty="0"/>
              <a:t>Take a CLEAR PICTURE – DON’T CUT OFF THE EDGES OF THE PAGE. (Don’t worry about the size) </a:t>
            </a:r>
          </a:p>
          <a:p>
            <a:pPr marL="285750" indent="-285750">
              <a:buClr>
                <a:schemeClr val="accent2">
                  <a:lumMod val="60000"/>
                  <a:lumOff val="40000"/>
                </a:schemeClr>
              </a:buClr>
              <a:buFont typeface="Arial" panose="020B0604020202020204" pitchFamily="34" charset="0"/>
              <a:buChar char="•"/>
            </a:pPr>
            <a:r>
              <a:rPr lang="en-US" dirty="0"/>
              <a:t>Click on Use picture.</a:t>
            </a:r>
          </a:p>
          <a:p>
            <a:pPr marL="285750" indent="-285750">
              <a:buClr>
                <a:schemeClr val="accent2">
                  <a:lumMod val="60000"/>
                  <a:lumOff val="40000"/>
                </a:schemeClr>
              </a:buClr>
              <a:buFont typeface="Arial" panose="020B0604020202020204" pitchFamily="34" charset="0"/>
              <a:buChar char="•"/>
            </a:pPr>
            <a:r>
              <a:rPr lang="en-US" dirty="0"/>
              <a:t>Do this for each document that you need to upload. </a:t>
            </a:r>
          </a:p>
          <a:p>
            <a:pPr marL="285750" indent="-285750">
              <a:buClr>
                <a:schemeClr val="accent2">
                  <a:lumMod val="60000"/>
                  <a:lumOff val="40000"/>
                </a:schemeClr>
              </a:buClr>
              <a:buFont typeface="Arial" panose="020B0604020202020204" pitchFamily="34" charset="0"/>
              <a:buChar char="•"/>
            </a:pPr>
            <a:r>
              <a:rPr lang="en-US" dirty="0"/>
              <a:t>Scroll down to the bottom of the page and click on Save and Continue. </a:t>
            </a:r>
          </a:p>
          <a:p>
            <a:pPr marL="285750" indent="-285750">
              <a:buClr>
                <a:schemeClr val="accent2">
                  <a:lumMod val="60000"/>
                  <a:lumOff val="40000"/>
                </a:schemeClr>
              </a:buClr>
              <a:buFont typeface="Arial" panose="020B0604020202020204" pitchFamily="34" charset="0"/>
              <a:buChar char="•"/>
            </a:pPr>
            <a:r>
              <a:rPr lang="en-US" dirty="0"/>
              <a:t>You will get a confirmation screen and a status that says pending. </a:t>
            </a:r>
          </a:p>
          <a:p>
            <a:pPr marL="285750" indent="-285750">
              <a:buClr>
                <a:schemeClr val="accent2">
                  <a:lumMod val="60000"/>
                  <a:lumOff val="40000"/>
                </a:schemeClr>
              </a:buClr>
              <a:buFont typeface="Arial" panose="020B0604020202020204" pitchFamily="34" charset="0"/>
              <a:buChar char="•"/>
            </a:pPr>
            <a:r>
              <a:rPr lang="en-US" dirty="0"/>
              <a:t>If you are missing any uploads – you will get an in processing status. If you get this screen you are not done and I cannot see any of your documents. </a:t>
            </a:r>
          </a:p>
        </p:txBody>
      </p:sp>
      <p:sp>
        <p:nvSpPr>
          <p:cNvPr id="5" name="TextBox 4"/>
          <p:cNvSpPr txBox="1"/>
          <p:nvPr/>
        </p:nvSpPr>
        <p:spPr>
          <a:xfrm>
            <a:off x="648323" y="842596"/>
            <a:ext cx="4681156" cy="4524315"/>
          </a:xfrm>
          <a:prstGeom prst="rect">
            <a:avLst/>
          </a:prstGeom>
          <a:noFill/>
        </p:spPr>
        <p:txBody>
          <a:bodyPr wrap="square" rtlCol="0">
            <a:spAutoFit/>
          </a:bodyPr>
          <a:lstStyle/>
          <a:p>
            <a:pPr algn="ctr">
              <a:buClr>
                <a:schemeClr val="accent2">
                  <a:lumMod val="60000"/>
                  <a:lumOff val="40000"/>
                </a:schemeClr>
              </a:buClr>
            </a:pPr>
            <a:r>
              <a:rPr lang="en-US" sz="2400" b="1" dirty="0">
                <a:solidFill>
                  <a:srgbClr val="00B050"/>
                </a:solidFill>
              </a:rPr>
              <a:t>OPTION 1: USING PDF FILES TO UPLOAD</a:t>
            </a:r>
          </a:p>
          <a:p>
            <a:pPr marL="285750" indent="-285750">
              <a:buClr>
                <a:schemeClr val="accent2">
                  <a:lumMod val="60000"/>
                  <a:lumOff val="40000"/>
                </a:schemeClr>
              </a:buClr>
              <a:buFont typeface="Arial" panose="020B0604020202020204" pitchFamily="34" charset="0"/>
              <a:buChar char="•"/>
            </a:pPr>
            <a:r>
              <a:rPr lang="en-US" sz="2000" dirty="0"/>
              <a:t>Click on choose existing files </a:t>
            </a:r>
          </a:p>
          <a:p>
            <a:pPr marL="285750" indent="-285750">
              <a:buClr>
                <a:schemeClr val="accent2">
                  <a:lumMod val="60000"/>
                  <a:lumOff val="40000"/>
                </a:schemeClr>
              </a:buClr>
              <a:buFont typeface="Arial" panose="020B0604020202020204" pitchFamily="34" charset="0"/>
              <a:buChar char="•"/>
            </a:pPr>
            <a:r>
              <a:rPr lang="en-US" sz="2000" dirty="0"/>
              <a:t>Upload files in appropriate places.</a:t>
            </a:r>
          </a:p>
          <a:p>
            <a:pPr marL="285750" indent="-285750">
              <a:buClr>
                <a:schemeClr val="accent2">
                  <a:lumMod val="60000"/>
                  <a:lumOff val="40000"/>
                </a:schemeClr>
              </a:buClr>
              <a:buFont typeface="Arial" panose="020B0604020202020204" pitchFamily="34" charset="0"/>
              <a:buChar char="•"/>
            </a:pPr>
            <a:r>
              <a:rPr lang="en-US" sz="2000" dirty="0"/>
              <a:t>Scroll down to the bottom of the page and click on Save and Continue. </a:t>
            </a:r>
          </a:p>
          <a:p>
            <a:pPr marL="285750" indent="-285750">
              <a:buClr>
                <a:schemeClr val="accent2">
                  <a:lumMod val="60000"/>
                  <a:lumOff val="40000"/>
                </a:schemeClr>
              </a:buClr>
              <a:buFont typeface="Arial" panose="020B0604020202020204" pitchFamily="34" charset="0"/>
              <a:buChar char="•"/>
            </a:pPr>
            <a:r>
              <a:rPr lang="en-US" sz="2000" dirty="0"/>
              <a:t>If you have uploaded all required forms – you will receive a confirmation screen after you click on save and continue and a status of pending. </a:t>
            </a:r>
          </a:p>
          <a:p>
            <a:pPr marL="285750" indent="-285750">
              <a:buClr>
                <a:schemeClr val="accent2">
                  <a:lumMod val="60000"/>
                  <a:lumOff val="40000"/>
                </a:schemeClr>
              </a:buClr>
              <a:buFont typeface="Arial" panose="020B0604020202020204" pitchFamily="34" charset="0"/>
              <a:buChar char="•"/>
            </a:pPr>
            <a:r>
              <a:rPr lang="en-US" sz="2000" dirty="0"/>
              <a:t>If you are missing any uploads – you will get an in processing status.  If you get this screen – you are not done and I cannot see any of your documents. </a:t>
            </a:r>
          </a:p>
        </p:txBody>
      </p:sp>
    </p:spTree>
    <p:extLst>
      <p:ext uri="{BB962C8B-B14F-4D97-AF65-F5344CB8AC3E}">
        <p14:creationId xmlns:p14="http://schemas.microsoft.com/office/powerpoint/2010/main" val="1757967937"/>
      </p:ext>
    </p:extLst>
  </p:cSld>
  <p:clrMapOvr>
    <a:masterClrMapping/>
  </p:clrMapOvr>
  <p:transition spd="slow">
    <p:push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1" t="4726" r="1243" b="37101"/>
          <a:stretch/>
        </p:blipFill>
        <p:spPr>
          <a:xfrm>
            <a:off x="436170" y="687587"/>
            <a:ext cx="4902350" cy="2314580"/>
          </a:xfrm>
          <a:prstGeom prst="rect">
            <a:avLst/>
          </a:prstGeom>
        </p:spPr>
      </p:pic>
      <p:pic>
        <p:nvPicPr>
          <p:cNvPr id="4" name="Picture 3"/>
          <p:cNvPicPr>
            <a:picLocks noChangeAspect="1"/>
          </p:cNvPicPr>
          <p:nvPr/>
        </p:nvPicPr>
        <p:blipFill rotWithShape="1">
          <a:blip r:embed="rId3"/>
          <a:srcRect t="4859" r="37082" b="15268"/>
          <a:stretch/>
        </p:blipFill>
        <p:spPr>
          <a:xfrm>
            <a:off x="4129818" y="3429000"/>
            <a:ext cx="6819588" cy="3255281"/>
          </a:xfrm>
          <a:prstGeom prst="rect">
            <a:avLst/>
          </a:prstGeom>
        </p:spPr>
      </p:pic>
      <p:sp>
        <p:nvSpPr>
          <p:cNvPr id="6" name="TextBox 5"/>
          <p:cNvSpPr txBox="1"/>
          <p:nvPr/>
        </p:nvSpPr>
        <p:spPr>
          <a:xfrm>
            <a:off x="5427406" y="335433"/>
            <a:ext cx="6328424" cy="2523768"/>
          </a:xfrm>
          <a:prstGeom prst="rect">
            <a:avLst/>
          </a:prstGeom>
          <a:noFill/>
        </p:spPr>
        <p:txBody>
          <a:bodyPr wrap="square" rtlCol="0">
            <a:spAutoFit/>
          </a:bodyPr>
          <a:lstStyle/>
          <a:p>
            <a:pPr>
              <a:buClr>
                <a:schemeClr val="accent2">
                  <a:lumMod val="60000"/>
                  <a:lumOff val="40000"/>
                </a:schemeClr>
              </a:buClr>
            </a:pPr>
            <a:r>
              <a:rPr lang="en-US" dirty="0">
                <a:solidFill>
                  <a:schemeClr val="tx2">
                    <a:lumMod val="50000"/>
                  </a:schemeClr>
                </a:solidFill>
              </a:rPr>
              <a:t>FILE UPLOADS: </a:t>
            </a:r>
          </a:p>
          <a:p>
            <a:pPr marL="742950" lvl="1" indent="-285750">
              <a:buClr>
                <a:schemeClr val="accent2">
                  <a:lumMod val="60000"/>
                  <a:lumOff val="40000"/>
                </a:schemeClr>
              </a:buClr>
              <a:buFont typeface="Wingdings" charset="2"/>
              <a:buChar char="Ø"/>
            </a:pPr>
            <a:r>
              <a:rPr lang="en-US" sz="2000" dirty="0">
                <a:solidFill>
                  <a:schemeClr val="tx2">
                    <a:lumMod val="50000"/>
                  </a:schemeClr>
                </a:solidFill>
              </a:rPr>
              <a:t>EL2: </a:t>
            </a:r>
          </a:p>
          <a:p>
            <a:pPr marL="1200150" lvl="2" indent="-285750">
              <a:buClr>
                <a:schemeClr val="accent2">
                  <a:lumMod val="60000"/>
                  <a:lumOff val="40000"/>
                </a:schemeClr>
              </a:buClr>
              <a:buFont typeface="Wingdings" charset="2"/>
              <a:buChar char="Ø"/>
            </a:pPr>
            <a:r>
              <a:rPr lang="en-US" sz="2000" dirty="0">
                <a:solidFill>
                  <a:schemeClr val="tx2">
                    <a:lumMod val="50000"/>
                  </a:schemeClr>
                </a:solidFill>
              </a:rPr>
              <a:t>Page 4 – Must be cleared without limitation. </a:t>
            </a:r>
          </a:p>
          <a:p>
            <a:pPr marL="1200150" lvl="2" indent="-285750">
              <a:buClr>
                <a:schemeClr val="accent2">
                  <a:lumMod val="60000"/>
                  <a:lumOff val="40000"/>
                </a:schemeClr>
              </a:buClr>
              <a:buFont typeface="Wingdings" charset="2"/>
              <a:buChar char="Ø"/>
            </a:pPr>
            <a:r>
              <a:rPr lang="en-US" sz="2000" dirty="0">
                <a:solidFill>
                  <a:schemeClr val="tx2">
                    <a:lumMod val="50000"/>
                  </a:schemeClr>
                </a:solidFill>
              </a:rPr>
              <a:t>Doctors printed and signature MUST be on form</a:t>
            </a:r>
          </a:p>
          <a:p>
            <a:pPr marL="1200150" lvl="2" indent="-285750">
              <a:buClr>
                <a:schemeClr val="accent2">
                  <a:lumMod val="60000"/>
                  <a:lumOff val="40000"/>
                </a:schemeClr>
              </a:buClr>
              <a:buFont typeface="Wingdings" charset="2"/>
              <a:buChar char="Ø"/>
            </a:pPr>
            <a:r>
              <a:rPr lang="en-US" sz="2000" dirty="0">
                <a:solidFill>
                  <a:schemeClr val="tx2">
                    <a:lumMod val="50000"/>
                  </a:schemeClr>
                </a:solidFill>
              </a:rPr>
              <a:t>Doctors office address and phone number MUST be on form</a:t>
            </a:r>
          </a:p>
          <a:p>
            <a:pPr marL="1200150" lvl="2" indent="-285750">
              <a:buClr>
                <a:schemeClr val="accent2">
                  <a:lumMod val="60000"/>
                  <a:lumOff val="40000"/>
                </a:schemeClr>
              </a:buClr>
              <a:buFont typeface="Wingdings" charset="2"/>
              <a:buChar char="Ø"/>
            </a:pPr>
            <a:r>
              <a:rPr lang="en-US" sz="2000" dirty="0">
                <a:solidFill>
                  <a:schemeClr val="tx2">
                    <a:lumMod val="50000"/>
                  </a:schemeClr>
                </a:solidFill>
              </a:rPr>
              <a:t>Page 5: ONLY needed if recommendations were made on page 4.</a:t>
            </a:r>
          </a:p>
        </p:txBody>
      </p:sp>
      <p:sp>
        <p:nvSpPr>
          <p:cNvPr id="9" name="Right Arrow 8"/>
          <p:cNvSpPr/>
          <p:nvPr/>
        </p:nvSpPr>
        <p:spPr>
          <a:xfrm rot="5400000">
            <a:off x="7990259" y="3278288"/>
            <a:ext cx="1768083" cy="73525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66318634"/>
      </p:ext>
    </p:extLst>
  </p:cSld>
  <p:clrMapOvr>
    <a:masterClrMapping/>
  </p:clrMapOvr>
  <p:transition spd="slow">
    <p:push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t="3755" r="36594" b="7364"/>
          <a:stretch/>
        </p:blipFill>
        <p:spPr>
          <a:xfrm>
            <a:off x="307499" y="263325"/>
            <a:ext cx="5963830" cy="5767605"/>
          </a:xfrm>
          <a:prstGeom prst="rect">
            <a:avLst/>
          </a:prstGeom>
        </p:spPr>
      </p:pic>
      <p:sp>
        <p:nvSpPr>
          <p:cNvPr id="6" name="TextBox 5"/>
          <p:cNvSpPr txBox="1"/>
          <p:nvPr/>
        </p:nvSpPr>
        <p:spPr>
          <a:xfrm>
            <a:off x="6699754" y="420478"/>
            <a:ext cx="5023108" cy="2923877"/>
          </a:xfrm>
          <a:prstGeom prst="rect">
            <a:avLst/>
          </a:prstGeom>
          <a:noFill/>
        </p:spPr>
        <p:txBody>
          <a:bodyPr wrap="square" rtlCol="0">
            <a:spAutoFit/>
          </a:bodyPr>
          <a:lstStyle/>
          <a:p>
            <a:pPr marL="285750" indent="-285750">
              <a:buClr>
                <a:schemeClr val="accent2">
                  <a:lumMod val="60000"/>
                  <a:lumOff val="40000"/>
                </a:schemeClr>
              </a:buClr>
              <a:buFont typeface="Wingdings" charset="2"/>
              <a:buChar char="Ø"/>
            </a:pPr>
            <a:r>
              <a:rPr lang="en-US" sz="2000" dirty="0">
                <a:solidFill>
                  <a:schemeClr val="tx2">
                    <a:lumMod val="50000"/>
                  </a:schemeClr>
                </a:solidFill>
              </a:rPr>
              <a:t>FILE UPLOADS: </a:t>
            </a:r>
          </a:p>
          <a:p>
            <a:pPr marL="742950" lvl="1" indent="-285750">
              <a:buClr>
                <a:schemeClr val="accent2">
                  <a:lumMod val="60000"/>
                  <a:lumOff val="40000"/>
                </a:schemeClr>
              </a:buClr>
              <a:buFont typeface="Wingdings" charset="2"/>
              <a:buChar char="Ø"/>
            </a:pPr>
            <a:r>
              <a:rPr lang="en-US" sz="2000" dirty="0">
                <a:solidFill>
                  <a:schemeClr val="tx2">
                    <a:lumMod val="50000"/>
                  </a:schemeClr>
                </a:solidFill>
              </a:rPr>
              <a:t>NFHS Video Certificates</a:t>
            </a:r>
          </a:p>
          <a:p>
            <a:pPr marL="1200150" lvl="2" indent="-285750">
              <a:buClr>
                <a:schemeClr val="accent2">
                  <a:lumMod val="60000"/>
                  <a:lumOff val="40000"/>
                </a:schemeClr>
              </a:buClr>
              <a:buFont typeface="Wingdings" charset="2"/>
              <a:buChar char="Ø"/>
            </a:pPr>
            <a:r>
              <a:rPr lang="en-US" dirty="0">
                <a:solidFill>
                  <a:schemeClr val="tx2">
                    <a:lumMod val="50000"/>
                  </a:schemeClr>
                </a:solidFill>
              </a:rPr>
              <a:t>MUST be in STUDENTS NAME</a:t>
            </a:r>
          </a:p>
          <a:p>
            <a:pPr marL="1200150" lvl="2" indent="-285750">
              <a:buClr>
                <a:schemeClr val="accent2">
                  <a:lumMod val="60000"/>
                  <a:lumOff val="40000"/>
                </a:schemeClr>
              </a:buClr>
              <a:buFont typeface="Wingdings" charset="2"/>
              <a:buChar char="Ø"/>
            </a:pPr>
            <a:r>
              <a:rPr lang="en-US" dirty="0">
                <a:solidFill>
                  <a:schemeClr val="tx2">
                    <a:lumMod val="50000"/>
                  </a:schemeClr>
                </a:solidFill>
              </a:rPr>
              <a:t>MUST BE DATED May 15</a:t>
            </a:r>
            <a:r>
              <a:rPr lang="en-US" baseline="30000" dirty="0">
                <a:solidFill>
                  <a:schemeClr val="tx2">
                    <a:lumMod val="50000"/>
                  </a:schemeClr>
                </a:solidFill>
              </a:rPr>
              <a:t>th</a:t>
            </a:r>
            <a:r>
              <a:rPr lang="en-US" dirty="0">
                <a:solidFill>
                  <a:schemeClr val="tx2">
                    <a:lumMod val="50000"/>
                  </a:schemeClr>
                </a:solidFill>
              </a:rPr>
              <a:t> 2023 or later for 2023-2024 school year</a:t>
            </a:r>
          </a:p>
          <a:p>
            <a:pPr marL="1200150" lvl="2" indent="-285750">
              <a:buClr>
                <a:schemeClr val="accent2">
                  <a:lumMod val="60000"/>
                  <a:lumOff val="40000"/>
                </a:schemeClr>
              </a:buClr>
              <a:buFont typeface="Wingdings" charset="2"/>
              <a:buChar char="Ø"/>
            </a:pPr>
            <a:r>
              <a:rPr lang="en-US" dirty="0">
                <a:solidFill>
                  <a:schemeClr val="tx2">
                    <a:lumMod val="50000"/>
                  </a:schemeClr>
                </a:solidFill>
              </a:rPr>
              <a:t>Concussion – to watch click on link</a:t>
            </a:r>
          </a:p>
          <a:p>
            <a:pPr marL="1200150" lvl="2" indent="-285750">
              <a:buClr>
                <a:schemeClr val="accent2">
                  <a:lumMod val="60000"/>
                  <a:lumOff val="40000"/>
                </a:schemeClr>
              </a:buClr>
              <a:buFont typeface="Wingdings" charset="2"/>
              <a:buChar char="Ø"/>
            </a:pPr>
            <a:r>
              <a:rPr lang="en-US" dirty="0">
                <a:solidFill>
                  <a:schemeClr val="tx2">
                    <a:lumMod val="50000"/>
                  </a:schemeClr>
                </a:solidFill>
              </a:rPr>
              <a:t>Heat Illness – to watch click on link</a:t>
            </a:r>
          </a:p>
          <a:p>
            <a:pPr marL="1200150" lvl="2" indent="-285750">
              <a:buClr>
                <a:schemeClr val="accent2">
                  <a:lumMod val="60000"/>
                  <a:lumOff val="40000"/>
                </a:schemeClr>
              </a:buClr>
              <a:buFont typeface="Wingdings" charset="2"/>
              <a:buChar char="Ø"/>
            </a:pPr>
            <a:r>
              <a:rPr lang="en-US" dirty="0">
                <a:solidFill>
                  <a:schemeClr val="tx2">
                    <a:lumMod val="50000"/>
                  </a:schemeClr>
                </a:solidFill>
              </a:rPr>
              <a:t>Sudden Cardiac Arrest – to watch click on link</a:t>
            </a:r>
          </a:p>
          <a:p>
            <a:pPr marL="742950" lvl="1" indent="-285750">
              <a:buClr>
                <a:schemeClr val="accent2">
                  <a:lumMod val="60000"/>
                  <a:lumOff val="40000"/>
                </a:schemeClr>
              </a:buClr>
              <a:buFont typeface="Wingdings" charset="2"/>
              <a:buChar char="Ø"/>
            </a:pPr>
            <a:endParaRPr lang="en-US" dirty="0"/>
          </a:p>
        </p:txBody>
      </p:sp>
      <p:sp>
        <p:nvSpPr>
          <p:cNvPr id="7" name="TextBox 6"/>
          <p:cNvSpPr txBox="1"/>
          <p:nvPr/>
        </p:nvSpPr>
        <p:spPr>
          <a:xfrm>
            <a:off x="6699754" y="3689905"/>
            <a:ext cx="4648391" cy="2246769"/>
          </a:xfrm>
          <a:prstGeom prst="rect">
            <a:avLst/>
          </a:prstGeom>
          <a:noFill/>
        </p:spPr>
        <p:txBody>
          <a:bodyPr wrap="square" rtlCol="0">
            <a:spAutoFit/>
          </a:bodyPr>
          <a:lstStyle/>
          <a:p>
            <a:pPr marL="285750" indent="-285750">
              <a:buClr>
                <a:schemeClr val="accent2">
                  <a:lumMod val="60000"/>
                  <a:lumOff val="40000"/>
                </a:schemeClr>
              </a:buClr>
              <a:buFont typeface="Wingdings" charset="2"/>
              <a:buChar char="Ø"/>
            </a:pPr>
            <a:r>
              <a:rPr lang="en-US" sz="2000" dirty="0">
                <a:solidFill>
                  <a:schemeClr val="tx2">
                    <a:lumMod val="50000"/>
                  </a:schemeClr>
                </a:solidFill>
              </a:rPr>
              <a:t>FILE UPLOADS: </a:t>
            </a:r>
          </a:p>
          <a:p>
            <a:pPr marL="742950" lvl="1" indent="-285750">
              <a:buClr>
                <a:schemeClr val="accent2">
                  <a:lumMod val="60000"/>
                  <a:lumOff val="40000"/>
                </a:schemeClr>
              </a:buClr>
              <a:buFont typeface="Wingdings" charset="2"/>
              <a:buChar char="Ø"/>
            </a:pPr>
            <a:r>
              <a:rPr lang="en-US" sz="2000" dirty="0">
                <a:solidFill>
                  <a:schemeClr val="tx2">
                    <a:lumMod val="50000"/>
                  </a:schemeClr>
                </a:solidFill>
              </a:rPr>
              <a:t>Parent signing forms Government Issued ID – DL must have matching address to student address on file at school</a:t>
            </a:r>
          </a:p>
          <a:p>
            <a:pPr marL="742950" lvl="1" indent="-285750">
              <a:buClr>
                <a:schemeClr val="accent2">
                  <a:lumMod val="60000"/>
                  <a:lumOff val="40000"/>
                </a:schemeClr>
              </a:buClr>
              <a:buFont typeface="Wingdings" charset="2"/>
              <a:buChar char="Ø"/>
            </a:pPr>
            <a:r>
              <a:rPr lang="en-US" sz="2000" dirty="0">
                <a:solidFill>
                  <a:schemeClr val="tx2">
                    <a:lumMod val="50000"/>
                  </a:schemeClr>
                </a:solidFill>
              </a:rPr>
              <a:t>Scroll down and click on save and continue</a:t>
            </a:r>
          </a:p>
        </p:txBody>
      </p:sp>
      <p:sp>
        <p:nvSpPr>
          <p:cNvPr id="8" name="Right Arrow 7"/>
          <p:cNvSpPr/>
          <p:nvPr/>
        </p:nvSpPr>
        <p:spPr>
          <a:xfrm rot="10800000">
            <a:off x="5275534" y="1015771"/>
            <a:ext cx="2129121" cy="36270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ight Arrow 8"/>
          <p:cNvSpPr/>
          <p:nvPr/>
        </p:nvSpPr>
        <p:spPr>
          <a:xfrm rot="10800000">
            <a:off x="4417887" y="4698584"/>
            <a:ext cx="2376501" cy="93870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77724628"/>
      </p:ext>
    </p:extLst>
  </p:cSld>
  <p:clrMapOvr>
    <a:masterClrMapping/>
  </p:clrMapOvr>
  <p:transition spd="slow">
    <p:push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10;&#10;Description automatically generated">
            <a:extLst>
              <a:ext uri="{FF2B5EF4-FFF2-40B4-BE49-F238E27FC236}">
                <a16:creationId xmlns:a16="http://schemas.microsoft.com/office/drawing/2014/main" id="{30D9AA99-CE31-4774-7FCD-E0F426646051}"/>
              </a:ext>
            </a:extLst>
          </p:cNvPr>
          <p:cNvPicPr>
            <a:picLocks noChangeAspect="1"/>
          </p:cNvPicPr>
          <p:nvPr/>
        </p:nvPicPr>
        <p:blipFill>
          <a:blip r:embed="rId2"/>
          <a:stretch>
            <a:fillRect/>
          </a:stretch>
        </p:blipFill>
        <p:spPr>
          <a:xfrm>
            <a:off x="766120" y="877330"/>
            <a:ext cx="10438354" cy="5213932"/>
          </a:xfrm>
          <a:prstGeom prst="rect">
            <a:avLst/>
          </a:prstGeom>
        </p:spPr>
      </p:pic>
    </p:spTree>
    <p:extLst>
      <p:ext uri="{BB962C8B-B14F-4D97-AF65-F5344CB8AC3E}">
        <p14:creationId xmlns:p14="http://schemas.microsoft.com/office/powerpoint/2010/main" val="1030390521"/>
      </p:ext>
    </p:extLst>
  </p:cSld>
  <p:clrMapOvr>
    <a:masterClrMapping/>
  </p:clrMapOvr>
  <p:transition spd="slow">
    <p:push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with medium confidence">
            <a:extLst>
              <a:ext uri="{FF2B5EF4-FFF2-40B4-BE49-F238E27FC236}">
                <a16:creationId xmlns:a16="http://schemas.microsoft.com/office/drawing/2014/main" id="{E060A22A-859E-5705-1EAF-4EA4BAF96380}"/>
              </a:ext>
            </a:extLst>
          </p:cNvPr>
          <p:cNvPicPr>
            <a:picLocks noChangeAspect="1"/>
          </p:cNvPicPr>
          <p:nvPr/>
        </p:nvPicPr>
        <p:blipFill>
          <a:blip r:embed="rId2"/>
          <a:stretch>
            <a:fillRect/>
          </a:stretch>
        </p:blipFill>
        <p:spPr>
          <a:xfrm>
            <a:off x="319216" y="785777"/>
            <a:ext cx="11553568" cy="5286446"/>
          </a:xfrm>
          <a:prstGeom prst="rect">
            <a:avLst/>
          </a:prstGeom>
        </p:spPr>
      </p:pic>
    </p:spTree>
    <p:extLst>
      <p:ext uri="{BB962C8B-B14F-4D97-AF65-F5344CB8AC3E}">
        <p14:creationId xmlns:p14="http://schemas.microsoft.com/office/powerpoint/2010/main" val="2139334774"/>
      </p:ext>
    </p:extLst>
  </p:cSld>
  <p:clrMapOvr>
    <a:masterClrMapping/>
  </p:clrMapOvr>
  <p:transition spd="slow">
    <p:push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3"/>
          <p:cNvSpPr>
            <a:spLocks noGrp="1"/>
          </p:cNvSpPr>
          <p:nvPr>
            <p:ph type="ftr" sz="quarter" idx="11"/>
          </p:nvPr>
        </p:nvSpPr>
        <p:spPr>
          <a:xfrm>
            <a:off x="11011486" y="6483044"/>
            <a:ext cx="812233" cy="193060"/>
          </a:xfrm>
        </p:spPr>
        <p:txBody>
          <a:bodyPr/>
          <a:lstStyle/>
          <a:p>
            <a:r>
              <a:rPr lang="en-US" dirty="0"/>
              <a:t>Athletics</a:t>
            </a:r>
          </a:p>
        </p:txBody>
      </p:sp>
      <p:sp>
        <p:nvSpPr>
          <p:cNvPr id="4" name="TextBox 3"/>
          <p:cNvSpPr txBox="1"/>
          <p:nvPr/>
        </p:nvSpPr>
        <p:spPr>
          <a:xfrm>
            <a:off x="1051800" y="3429000"/>
            <a:ext cx="9783097" cy="1384995"/>
          </a:xfrm>
          <a:prstGeom prst="rect">
            <a:avLst/>
          </a:prstGeom>
          <a:noFill/>
        </p:spPr>
        <p:txBody>
          <a:bodyPr wrap="square" rtlCol="0">
            <a:spAutoFit/>
          </a:bodyPr>
          <a:lstStyle/>
          <a:p>
            <a:pPr algn="ctr"/>
            <a:r>
              <a:rPr lang="en-US" sz="2800" dirty="0"/>
              <a:t>If you have any questions – </a:t>
            </a:r>
          </a:p>
          <a:p>
            <a:pPr algn="ctr"/>
            <a:r>
              <a:rPr lang="en-US" sz="2800" dirty="0"/>
              <a:t>please email Dr. Jones @ </a:t>
            </a:r>
            <a:r>
              <a:rPr lang="en-US" sz="2800" dirty="0">
                <a:hlinkClick r:id="rId2"/>
              </a:rPr>
              <a:t>chera.jones@hcps.net</a:t>
            </a:r>
            <a:r>
              <a:rPr lang="en-US" sz="2800" dirty="0"/>
              <a:t> or students should see Dr. Jones outside of class time. </a:t>
            </a:r>
          </a:p>
        </p:txBody>
      </p:sp>
      <p:sp>
        <p:nvSpPr>
          <p:cNvPr id="5" name="TextBox 4"/>
          <p:cNvSpPr txBox="1"/>
          <p:nvPr/>
        </p:nvSpPr>
        <p:spPr>
          <a:xfrm>
            <a:off x="855406" y="397277"/>
            <a:ext cx="10481187" cy="2308324"/>
          </a:xfrm>
          <a:prstGeom prst="rect">
            <a:avLst/>
          </a:prstGeom>
          <a:noFill/>
        </p:spPr>
        <p:txBody>
          <a:bodyPr wrap="square" lIns="91440" tIns="45720" rIns="91440" bIns="45720" rtlCol="0" anchor="t">
            <a:spAutoFit/>
          </a:bodyPr>
          <a:lstStyle/>
          <a:p>
            <a:r>
              <a:rPr lang="en-US" sz="3600" dirty="0">
                <a:solidFill>
                  <a:schemeClr val="tx2">
                    <a:lumMod val="50000"/>
                  </a:schemeClr>
                </a:solidFill>
              </a:rPr>
              <a:t>It can take up to 7days to be cleared. Please be patient and DO NOT wait until the last minute. </a:t>
            </a:r>
          </a:p>
          <a:p>
            <a:r>
              <a:rPr lang="en-US" sz="3600" dirty="0">
                <a:solidFill>
                  <a:schemeClr val="tx2">
                    <a:lumMod val="50000"/>
                  </a:schemeClr>
                </a:solidFill>
              </a:rPr>
              <a:t>TECHNICAL ISSUES - 	should be directed to athletic clearance – click on the help tab and submit a ticket. </a:t>
            </a:r>
          </a:p>
        </p:txBody>
      </p:sp>
    </p:spTree>
    <p:extLst>
      <p:ext uri="{BB962C8B-B14F-4D97-AF65-F5344CB8AC3E}">
        <p14:creationId xmlns:p14="http://schemas.microsoft.com/office/powerpoint/2010/main" val="3329485900"/>
      </p:ext>
    </p:extLst>
  </p:cSld>
  <p:clrMapOvr>
    <a:masterClrMapping/>
  </p:clrMapOvr>
  <p:transition spd="slow">
    <p:push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5283" y="130462"/>
            <a:ext cx="10707117" cy="914400"/>
          </a:xfrm>
        </p:spPr>
        <p:txBody>
          <a:bodyPr>
            <a:normAutofit/>
          </a:bodyPr>
          <a:lstStyle/>
          <a:p>
            <a:r>
              <a:rPr lang="en-US" dirty="0">
                <a:solidFill>
                  <a:srgbClr val="00B050"/>
                </a:solidFill>
              </a:rPr>
              <a:t>Documents required #1 physical</a:t>
            </a:r>
          </a:p>
        </p:txBody>
      </p:sp>
      <p:sp>
        <p:nvSpPr>
          <p:cNvPr id="3" name="Content Placeholder 2"/>
          <p:cNvSpPr>
            <a:spLocks noGrp="1"/>
          </p:cNvSpPr>
          <p:nvPr>
            <p:ph idx="1"/>
          </p:nvPr>
        </p:nvSpPr>
        <p:spPr>
          <a:xfrm>
            <a:off x="481314" y="1641699"/>
            <a:ext cx="11327228" cy="4032591"/>
          </a:xfrm>
        </p:spPr>
        <p:txBody>
          <a:bodyPr vert="horz" lIns="91440" tIns="45720" rIns="91440" bIns="45720" rtlCol="0" anchor="t">
            <a:noAutofit/>
          </a:bodyPr>
          <a:lstStyle/>
          <a:p>
            <a:pPr>
              <a:buFont typeface="Wingdings" panose="05000000000000000000" pitchFamily="2" charset="2"/>
              <a:buChar char="v"/>
            </a:pPr>
            <a:r>
              <a:rPr lang="en-US" sz="2400" dirty="0">
                <a:solidFill>
                  <a:schemeClr val="tx2">
                    <a:lumMod val="50000"/>
                  </a:schemeClr>
                </a:solidFill>
              </a:rPr>
              <a:t>FHSAA EL2 Physical - use NEW FHSAA EL2 on SDHC Athletics website -</a:t>
            </a:r>
            <a:r>
              <a:rPr lang="en-US" sz="2400" dirty="0">
                <a:hlinkClick r:id="rId2"/>
              </a:rPr>
              <a:t>https://www.sdhc.k12.fl.us/doc/list/athletics/student-forms/39-285/</a:t>
            </a:r>
            <a:r>
              <a:rPr lang="en-US" sz="2400" dirty="0"/>
              <a:t> </a:t>
            </a:r>
          </a:p>
          <a:p>
            <a:pPr lvl="1">
              <a:buFont typeface="Wingdings" panose="05000000000000000000" pitchFamily="2" charset="2"/>
              <a:buChar char="v"/>
            </a:pPr>
            <a:r>
              <a:rPr lang="en-US" sz="2000" dirty="0">
                <a:solidFill>
                  <a:schemeClr val="tx2">
                    <a:lumMod val="50000"/>
                  </a:schemeClr>
                </a:solidFill>
              </a:rPr>
              <a:t>MUST be on this form. Physicals are good for 365 days</a:t>
            </a:r>
          </a:p>
          <a:p>
            <a:pPr lvl="1">
              <a:buFont typeface="Wingdings" panose="05000000000000000000" pitchFamily="2" charset="2"/>
              <a:buChar char="v"/>
            </a:pPr>
            <a:r>
              <a:rPr lang="en-US" sz="2000" dirty="0">
                <a:solidFill>
                  <a:schemeClr val="tx2">
                    <a:lumMod val="50000"/>
                  </a:schemeClr>
                </a:solidFill>
              </a:rPr>
              <a:t>ONLY PAGE 4 MUST BE UPLOADED unless student not cleared without limitations</a:t>
            </a:r>
          </a:p>
          <a:p>
            <a:pPr lvl="1">
              <a:buFont typeface="Wingdings" panose="05000000000000000000" pitchFamily="2" charset="2"/>
              <a:buChar char="v"/>
            </a:pPr>
            <a:r>
              <a:rPr lang="en-US" sz="2000" dirty="0">
                <a:solidFill>
                  <a:schemeClr val="tx2">
                    <a:lumMod val="50000"/>
                  </a:schemeClr>
                </a:solidFill>
              </a:rPr>
              <a:t>MUST include </a:t>
            </a:r>
            <a:r>
              <a:rPr lang="en-US" sz="2000" b="1" dirty="0">
                <a:solidFill>
                  <a:schemeClr val="tx2">
                    <a:lumMod val="50000"/>
                  </a:schemeClr>
                </a:solidFill>
              </a:rPr>
              <a:t>doctor’s stamp, signature, printed name and date </a:t>
            </a:r>
            <a:r>
              <a:rPr lang="en-US" sz="2000" dirty="0">
                <a:solidFill>
                  <a:schemeClr val="tx2">
                    <a:lumMod val="50000"/>
                  </a:schemeClr>
                </a:solidFill>
              </a:rPr>
              <a:t>on page 4. </a:t>
            </a:r>
          </a:p>
          <a:p>
            <a:pPr lvl="1">
              <a:buFont typeface="Wingdings" panose="05000000000000000000" pitchFamily="2" charset="2"/>
              <a:buChar char="v"/>
            </a:pPr>
            <a:r>
              <a:rPr lang="en-US" sz="2000" dirty="0">
                <a:solidFill>
                  <a:schemeClr val="tx2">
                    <a:lumMod val="50000"/>
                  </a:schemeClr>
                </a:solidFill>
              </a:rPr>
              <a:t>Make sure the CLEARED WITHOUT LIMITATIONS box has been checked by your physician. </a:t>
            </a:r>
          </a:p>
          <a:p>
            <a:pPr lvl="2">
              <a:buFont typeface="Wingdings" panose="05000000000000000000" pitchFamily="2" charset="2"/>
              <a:buChar char="v"/>
            </a:pPr>
            <a:r>
              <a:rPr lang="en-US" sz="1800" dirty="0">
                <a:solidFill>
                  <a:schemeClr val="tx2">
                    <a:lumMod val="50000"/>
                  </a:schemeClr>
                </a:solidFill>
              </a:rPr>
              <a:t>If not cleared without limitations – you WILL NEED page 5 (SUPPLEMENT)  of the EL2. This is the clearance and will need to be marked cleared without limitations after the visit to the referred doctor/specialist</a:t>
            </a:r>
          </a:p>
          <a:p>
            <a:pPr lvl="2">
              <a:buFont typeface="Wingdings" panose="05000000000000000000" pitchFamily="2" charset="2"/>
              <a:buChar char="v"/>
            </a:pPr>
            <a:r>
              <a:rPr lang="en-US" sz="1800" dirty="0">
                <a:solidFill>
                  <a:schemeClr val="tx2">
                    <a:lumMod val="50000"/>
                  </a:schemeClr>
                </a:solidFill>
              </a:rPr>
              <a:t>Upload page 4 ONLY IF CLEARED WITHOUT LIMITATION. If recommendations were made and student athlete was referred page 5 will need to be uploaded. </a:t>
            </a:r>
          </a:p>
          <a:p>
            <a:pPr marL="0" indent="0">
              <a:buNone/>
            </a:pPr>
            <a:endParaRPr lang="en-US" sz="1800" dirty="0"/>
          </a:p>
        </p:txBody>
      </p:sp>
      <p:sp>
        <p:nvSpPr>
          <p:cNvPr id="5" name="TextBox 4"/>
          <p:cNvSpPr txBox="1"/>
          <p:nvPr/>
        </p:nvSpPr>
        <p:spPr>
          <a:xfrm>
            <a:off x="658867" y="966429"/>
            <a:ext cx="11444748" cy="461665"/>
          </a:xfrm>
          <a:prstGeom prst="rect">
            <a:avLst/>
          </a:prstGeom>
          <a:noFill/>
        </p:spPr>
        <p:txBody>
          <a:bodyPr wrap="square" rtlCol="0">
            <a:spAutoFit/>
          </a:bodyPr>
          <a:lstStyle/>
          <a:p>
            <a:pPr algn="ctr"/>
            <a:r>
              <a:rPr lang="en-US" sz="2400" b="1" u="sng" dirty="0">
                <a:solidFill>
                  <a:schemeClr val="tx2">
                    <a:lumMod val="50000"/>
                  </a:schemeClr>
                </a:solidFill>
              </a:rPr>
              <a:t>Prior to starting</a:t>
            </a:r>
            <a:r>
              <a:rPr lang="en-US" sz="2400" b="1" dirty="0">
                <a:solidFill>
                  <a:schemeClr val="tx2">
                    <a:lumMod val="50000"/>
                  </a:schemeClr>
                </a:solidFill>
              </a:rPr>
              <a:t>, </a:t>
            </a:r>
            <a:r>
              <a:rPr lang="en-US" sz="2400" dirty="0">
                <a:solidFill>
                  <a:schemeClr val="tx2">
                    <a:lumMod val="50000"/>
                  </a:schemeClr>
                </a:solidFill>
              </a:rPr>
              <a:t>you will need the following documents </a:t>
            </a:r>
          </a:p>
        </p:txBody>
      </p:sp>
      <p:sp>
        <p:nvSpPr>
          <p:cNvPr id="7" name="Title 1">
            <a:extLst>
              <a:ext uri="{FF2B5EF4-FFF2-40B4-BE49-F238E27FC236}">
                <a16:creationId xmlns:a16="http://schemas.microsoft.com/office/drawing/2014/main" id="{1029E1C3-8D87-F649-A693-FADF9C35F7FC}"/>
              </a:ext>
            </a:extLst>
          </p:cNvPr>
          <p:cNvSpPr txBox="1">
            <a:spLocks/>
          </p:cNvSpPr>
          <p:nvPr/>
        </p:nvSpPr>
        <p:spPr>
          <a:xfrm>
            <a:off x="62630" y="6113362"/>
            <a:ext cx="12062564" cy="781815"/>
          </a:xfrm>
          <a:prstGeom prst="rect">
            <a:avLst/>
          </a:prstGeom>
        </p:spPr>
        <p:txBody>
          <a:bodyPr vert="horz" lIns="91440" tIns="45720" rIns="91440" bIns="45720" rtlCol="0" anchor="ctr">
            <a:normAutofit fontScale="85000" lnSpcReduction="10000"/>
          </a:bodyPr>
          <a:lstStyle>
            <a:lvl1pPr algn="ctr" defTabSz="914400" rtl="0" eaLnBrk="1" latinLnBrk="0" hangingPunct="1">
              <a:lnSpc>
                <a:spcPct val="90000"/>
              </a:lnSpc>
              <a:spcBef>
                <a:spcPct val="0"/>
              </a:spcBef>
              <a:buNone/>
              <a:defRPr sz="3600" kern="1200" cap="all" baseline="0">
                <a:solidFill>
                  <a:schemeClr val="tx1"/>
                </a:solidFill>
                <a:effectLst>
                  <a:outerShdw blurRad="38100" dist="38100" dir="2700000" algn="tl">
                    <a:srgbClr val="000000">
                      <a:alpha val="43137"/>
                    </a:srgbClr>
                  </a:outerShdw>
                </a:effectLst>
                <a:latin typeface="+mj-lt"/>
                <a:ea typeface="+mj-ea"/>
                <a:cs typeface="+mj-cs"/>
              </a:defRPr>
            </a:lvl1pPr>
          </a:lstStyle>
          <a:p>
            <a:r>
              <a:rPr lang="en-US" dirty="0">
                <a:solidFill>
                  <a:srgbClr val="00B050"/>
                </a:solidFill>
              </a:rPr>
              <a:t>Page must be filled out completely in order for EL2 to be valid. </a:t>
            </a:r>
          </a:p>
        </p:txBody>
      </p:sp>
    </p:spTree>
    <p:extLst>
      <p:ext uri="{BB962C8B-B14F-4D97-AF65-F5344CB8AC3E}">
        <p14:creationId xmlns:p14="http://schemas.microsoft.com/office/powerpoint/2010/main" val="1700757356"/>
      </p:ext>
    </p:extLst>
  </p:cSld>
  <p:clrMapOvr>
    <a:masterClrMapping/>
  </p:clrMapOvr>
  <p:transition spd="slow">
    <p:push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924518" y="674714"/>
            <a:ext cx="3588774" cy="3139321"/>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tx2">
                    <a:lumMod val="50000"/>
                  </a:schemeClr>
                </a:solidFill>
              </a:rPr>
              <a:t>Student’s Information MUST be completed at the TOP! </a:t>
            </a:r>
          </a:p>
          <a:p>
            <a:pPr marL="285750" indent="-285750">
              <a:buFont typeface="Arial" panose="020B0604020202020204" pitchFamily="34" charset="0"/>
              <a:buChar char="•"/>
            </a:pPr>
            <a:endParaRPr lang="en-US" dirty="0">
              <a:solidFill>
                <a:schemeClr val="tx2">
                  <a:lumMod val="50000"/>
                </a:schemeClr>
              </a:solidFill>
            </a:endParaRPr>
          </a:p>
          <a:p>
            <a:pPr marL="285750" indent="-285750">
              <a:buFont typeface="Arial" panose="020B0604020202020204" pitchFamily="34" charset="0"/>
              <a:buChar char="•"/>
            </a:pPr>
            <a:endParaRPr lang="en-US" dirty="0">
              <a:solidFill>
                <a:schemeClr val="tx2">
                  <a:lumMod val="50000"/>
                </a:schemeClr>
              </a:solidFill>
            </a:endParaRPr>
          </a:p>
          <a:p>
            <a:pPr marL="285750" indent="-285750">
              <a:buFont typeface="Arial" panose="020B0604020202020204" pitchFamily="34" charset="0"/>
              <a:buChar char="•"/>
            </a:pPr>
            <a:endParaRPr lang="en-US" dirty="0">
              <a:solidFill>
                <a:schemeClr val="tx2">
                  <a:lumMod val="50000"/>
                </a:schemeClr>
              </a:solidFill>
            </a:endParaRPr>
          </a:p>
          <a:p>
            <a:pPr marL="285750" indent="-285750">
              <a:buFont typeface="Arial" panose="020B0604020202020204" pitchFamily="34" charset="0"/>
              <a:buChar char="•"/>
            </a:pPr>
            <a:r>
              <a:rPr lang="en-US" dirty="0">
                <a:solidFill>
                  <a:schemeClr val="tx2">
                    <a:lumMod val="50000"/>
                  </a:schemeClr>
                </a:solidFill>
              </a:rPr>
              <a:t>Doctor’s Name MUST be Printed</a:t>
            </a:r>
          </a:p>
          <a:p>
            <a:pPr marL="285750" indent="-285750">
              <a:buFont typeface="Arial" panose="020B0604020202020204" pitchFamily="34" charset="0"/>
              <a:buChar char="•"/>
            </a:pPr>
            <a:r>
              <a:rPr lang="en-US" dirty="0">
                <a:solidFill>
                  <a:schemeClr val="tx2">
                    <a:lumMod val="50000"/>
                  </a:schemeClr>
                </a:solidFill>
              </a:rPr>
              <a:t>Doctor’s Signature &amp; Date</a:t>
            </a:r>
          </a:p>
          <a:p>
            <a:pPr marL="285750" indent="-285750">
              <a:buFont typeface="Arial" panose="020B0604020202020204" pitchFamily="34" charset="0"/>
              <a:buChar char="•"/>
            </a:pPr>
            <a:r>
              <a:rPr lang="en-US" dirty="0">
                <a:solidFill>
                  <a:schemeClr val="tx2">
                    <a:lumMod val="50000"/>
                  </a:schemeClr>
                </a:solidFill>
              </a:rPr>
              <a:t>Doctors Office Address and Phone # (Or Stamp)</a:t>
            </a:r>
          </a:p>
          <a:p>
            <a:pPr marL="285750" indent="-285750">
              <a:buFont typeface="Arial" panose="020B0604020202020204" pitchFamily="34" charset="0"/>
              <a:buChar char="•"/>
            </a:pPr>
            <a:r>
              <a:rPr lang="en-US" dirty="0">
                <a:solidFill>
                  <a:schemeClr val="tx2">
                    <a:lumMod val="50000"/>
                  </a:schemeClr>
                </a:solidFill>
              </a:rPr>
              <a:t>Credentials</a:t>
            </a:r>
          </a:p>
          <a:p>
            <a:pPr marL="285750" indent="-285750">
              <a:buFont typeface="Arial" panose="020B0604020202020204" pitchFamily="34" charset="0"/>
              <a:buChar char="•"/>
            </a:pPr>
            <a:r>
              <a:rPr lang="en-US" dirty="0">
                <a:solidFill>
                  <a:schemeClr val="tx2">
                    <a:lumMod val="50000"/>
                  </a:schemeClr>
                </a:solidFill>
              </a:rPr>
              <a:t>License #</a:t>
            </a:r>
          </a:p>
        </p:txBody>
      </p:sp>
      <p:sp>
        <p:nvSpPr>
          <p:cNvPr id="7" name="TextBox 6"/>
          <p:cNvSpPr txBox="1"/>
          <p:nvPr/>
        </p:nvSpPr>
        <p:spPr>
          <a:xfrm>
            <a:off x="8598264" y="5216408"/>
            <a:ext cx="3306501" cy="1477328"/>
          </a:xfrm>
          <a:prstGeom prst="rect">
            <a:avLst/>
          </a:prstGeom>
          <a:noFill/>
        </p:spPr>
        <p:txBody>
          <a:bodyPr wrap="square" rtlCol="0">
            <a:spAutoFit/>
          </a:bodyPr>
          <a:lstStyle/>
          <a:p>
            <a:r>
              <a:rPr lang="en-US" dirty="0">
                <a:solidFill>
                  <a:schemeClr val="tx2">
                    <a:lumMod val="50000"/>
                  </a:schemeClr>
                </a:solidFill>
              </a:rPr>
              <a:t>Only Necessary if Recommendations were made on page 4 and form MUST be completed by specialist listed on recommendation/precaution </a:t>
            </a:r>
            <a:r>
              <a:rPr lang="en-US" dirty="0" err="1">
                <a:solidFill>
                  <a:schemeClr val="tx2">
                    <a:lumMod val="50000"/>
                  </a:schemeClr>
                </a:solidFill>
              </a:rPr>
              <a:t>etc</a:t>
            </a:r>
            <a:r>
              <a:rPr lang="en-US" dirty="0">
                <a:solidFill>
                  <a:schemeClr val="tx2">
                    <a:lumMod val="50000"/>
                  </a:schemeClr>
                </a:solidFill>
              </a:rPr>
              <a:t>… </a:t>
            </a:r>
          </a:p>
        </p:txBody>
      </p:sp>
      <p:pic>
        <p:nvPicPr>
          <p:cNvPr id="18" name="Picture 17">
            <a:extLst>
              <a:ext uri="{FF2B5EF4-FFF2-40B4-BE49-F238E27FC236}">
                <a16:creationId xmlns:a16="http://schemas.microsoft.com/office/drawing/2014/main" id="{89676942-99CD-17F4-29AF-A71C05DB1B21}"/>
              </a:ext>
            </a:extLst>
          </p:cNvPr>
          <p:cNvPicPr>
            <a:picLocks noChangeAspect="1"/>
          </p:cNvPicPr>
          <p:nvPr/>
        </p:nvPicPr>
        <p:blipFill>
          <a:blip r:embed="rId3"/>
          <a:stretch>
            <a:fillRect/>
          </a:stretch>
        </p:blipFill>
        <p:spPr>
          <a:xfrm>
            <a:off x="8441479" y="299010"/>
            <a:ext cx="3591833" cy="4544769"/>
          </a:xfrm>
          <a:prstGeom prst="rect">
            <a:avLst/>
          </a:prstGeom>
        </p:spPr>
      </p:pic>
      <p:sp>
        <p:nvSpPr>
          <p:cNvPr id="15" name="Up Arrow 10">
            <a:extLst>
              <a:ext uri="{FF2B5EF4-FFF2-40B4-BE49-F238E27FC236}">
                <a16:creationId xmlns:a16="http://schemas.microsoft.com/office/drawing/2014/main" id="{82C59934-4558-D566-4B36-C05E53BD9888}"/>
              </a:ext>
            </a:extLst>
          </p:cNvPr>
          <p:cNvSpPr/>
          <p:nvPr/>
        </p:nvSpPr>
        <p:spPr>
          <a:xfrm>
            <a:off x="9462788" y="4184710"/>
            <a:ext cx="334296" cy="973394"/>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CCE6B3C2-29C9-EE95-BC34-03109B7FD685}"/>
              </a:ext>
            </a:extLst>
          </p:cNvPr>
          <p:cNvPicPr>
            <a:picLocks noChangeAspect="1"/>
          </p:cNvPicPr>
          <p:nvPr/>
        </p:nvPicPr>
        <p:blipFill>
          <a:blip r:embed="rId4"/>
          <a:stretch>
            <a:fillRect/>
          </a:stretch>
        </p:blipFill>
        <p:spPr>
          <a:xfrm>
            <a:off x="434163" y="559707"/>
            <a:ext cx="3964575" cy="5103674"/>
          </a:xfrm>
          <a:prstGeom prst="rect">
            <a:avLst/>
          </a:prstGeom>
        </p:spPr>
      </p:pic>
      <p:sp>
        <p:nvSpPr>
          <p:cNvPr id="16" name="Up Arrow 8">
            <a:extLst>
              <a:ext uri="{FF2B5EF4-FFF2-40B4-BE49-F238E27FC236}">
                <a16:creationId xmlns:a16="http://schemas.microsoft.com/office/drawing/2014/main" id="{07F55158-8A70-6DBF-98AB-C0498C28018F}"/>
              </a:ext>
            </a:extLst>
          </p:cNvPr>
          <p:cNvSpPr/>
          <p:nvPr/>
        </p:nvSpPr>
        <p:spPr>
          <a:xfrm rot="16200000">
            <a:off x="4270673" y="875070"/>
            <a:ext cx="334296" cy="973394"/>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Up Arrow 8"/>
          <p:cNvSpPr/>
          <p:nvPr/>
        </p:nvSpPr>
        <p:spPr>
          <a:xfrm rot="16200000">
            <a:off x="4235598" y="2297450"/>
            <a:ext cx="334296" cy="973394"/>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Up Arrow 5"/>
          <p:cNvSpPr/>
          <p:nvPr/>
        </p:nvSpPr>
        <p:spPr>
          <a:xfrm rot="16200000">
            <a:off x="4270673" y="2941764"/>
            <a:ext cx="334296" cy="973394"/>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6F9D93DF-27E0-BC64-5215-7E01D74EAD75}"/>
              </a:ext>
            </a:extLst>
          </p:cNvPr>
          <p:cNvSpPr txBox="1"/>
          <p:nvPr/>
        </p:nvSpPr>
        <p:spPr>
          <a:xfrm>
            <a:off x="4786399" y="4286090"/>
            <a:ext cx="3306501" cy="2031325"/>
          </a:xfrm>
          <a:prstGeom prst="rect">
            <a:avLst/>
          </a:prstGeom>
          <a:noFill/>
        </p:spPr>
        <p:txBody>
          <a:bodyPr wrap="square" rtlCol="0">
            <a:spAutoFit/>
          </a:bodyPr>
          <a:lstStyle/>
          <a:p>
            <a:r>
              <a:rPr lang="en-US" dirty="0">
                <a:solidFill>
                  <a:schemeClr val="tx2">
                    <a:lumMod val="50000"/>
                  </a:schemeClr>
                </a:solidFill>
              </a:rPr>
              <a:t>This section is if you need to let our Certified Athletic Trainer (ATC) know any pertinent information. Check No if no pertinent information. Information such as allergy, asthma can go here so our ATC is aware. </a:t>
            </a:r>
          </a:p>
        </p:txBody>
      </p:sp>
      <p:sp>
        <p:nvSpPr>
          <p:cNvPr id="11" name="Up Arrow 10"/>
          <p:cNvSpPr/>
          <p:nvPr/>
        </p:nvSpPr>
        <p:spPr>
          <a:xfrm rot="16725579">
            <a:off x="4410058" y="3710260"/>
            <a:ext cx="334296" cy="973394"/>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Up Arrow 10">
            <a:extLst>
              <a:ext uri="{FF2B5EF4-FFF2-40B4-BE49-F238E27FC236}">
                <a16:creationId xmlns:a16="http://schemas.microsoft.com/office/drawing/2014/main" id="{B5366F85-8F01-E493-17A8-595527C63926}"/>
              </a:ext>
            </a:extLst>
          </p:cNvPr>
          <p:cNvSpPr/>
          <p:nvPr/>
        </p:nvSpPr>
        <p:spPr>
          <a:xfrm>
            <a:off x="861606" y="4875079"/>
            <a:ext cx="334296" cy="973394"/>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Up Arrow 10">
            <a:extLst>
              <a:ext uri="{FF2B5EF4-FFF2-40B4-BE49-F238E27FC236}">
                <a16:creationId xmlns:a16="http://schemas.microsoft.com/office/drawing/2014/main" id="{68A19D16-FEB3-1F31-1548-508B1786FE80}"/>
              </a:ext>
            </a:extLst>
          </p:cNvPr>
          <p:cNvSpPr/>
          <p:nvPr/>
        </p:nvSpPr>
        <p:spPr>
          <a:xfrm>
            <a:off x="2940353" y="4803081"/>
            <a:ext cx="334296" cy="973394"/>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47A5BB78-B737-6124-D5A3-23B08CA31EF7}"/>
              </a:ext>
            </a:extLst>
          </p:cNvPr>
          <p:cNvSpPr txBox="1"/>
          <p:nvPr/>
        </p:nvSpPr>
        <p:spPr>
          <a:xfrm>
            <a:off x="596467" y="5848473"/>
            <a:ext cx="3306501" cy="646331"/>
          </a:xfrm>
          <a:prstGeom prst="rect">
            <a:avLst/>
          </a:prstGeom>
          <a:noFill/>
        </p:spPr>
        <p:txBody>
          <a:bodyPr wrap="square" rtlCol="0">
            <a:spAutoFit/>
          </a:bodyPr>
          <a:lstStyle/>
          <a:p>
            <a:pPr algn="ctr"/>
            <a:r>
              <a:rPr lang="en-US" dirty="0">
                <a:solidFill>
                  <a:schemeClr val="tx2">
                    <a:lumMod val="50000"/>
                  </a:schemeClr>
                </a:solidFill>
              </a:rPr>
              <a:t>Student and parent signature and date</a:t>
            </a:r>
          </a:p>
        </p:txBody>
      </p:sp>
    </p:spTree>
    <p:extLst>
      <p:ext uri="{BB962C8B-B14F-4D97-AF65-F5344CB8AC3E}">
        <p14:creationId xmlns:p14="http://schemas.microsoft.com/office/powerpoint/2010/main" val="3370240119"/>
      </p:ext>
    </p:extLst>
  </p:cSld>
  <p:clrMapOvr>
    <a:masterClrMapping/>
  </p:clrMapOvr>
  <p:transition spd="slow">
    <p:push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47484" y="251091"/>
            <a:ext cx="11956025" cy="1174586"/>
          </a:xfrm>
          <a:prstGeom prst="rect">
            <a:avLst/>
          </a:prstGeom>
        </p:spPr>
        <p:txBody>
          <a:bodyPr>
            <a:normAutofit fontScale="97500"/>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r>
              <a:rPr lang="en-US" dirty="0">
                <a:solidFill>
                  <a:srgbClr val="00B050"/>
                </a:solidFill>
              </a:rPr>
              <a:t>Documents required #2 certified copy of student athlete’s birth certificate</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9257" y="1425677"/>
            <a:ext cx="3930650" cy="5048250"/>
          </a:xfrm>
          <a:prstGeom prst="rect">
            <a:avLst/>
          </a:prstGeom>
        </p:spPr>
      </p:pic>
      <p:sp>
        <p:nvSpPr>
          <p:cNvPr id="4" name="Footer Placeholder 3"/>
          <p:cNvSpPr>
            <a:spLocks noGrp="1"/>
          </p:cNvSpPr>
          <p:nvPr>
            <p:ph type="ftr" sz="quarter" idx="11"/>
          </p:nvPr>
        </p:nvSpPr>
        <p:spPr>
          <a:xfrm>
            <a:off x="11080955" y="6119914"/>
            <a:ext cx="694246" cy="365125"/>
          </a:xfrm>
        </p:spPr>
        <p:txBody>
          <a:bodyPr/>
          <a:lstStyle/>
          <a:p>
            <a:r>
              <a:rPr lang="en-US" dirty="0"/>
              <a:t>Athletics</a:t>
            </a:r>
          </a:p>
        </p:txBody>
      </p:sp>
    </p:spTree>
    <p:extLst>
      <p:ext uri="{BB962C8B-B14F-4D97-AF65-F5344CB8AC3E}">
        <p14:creationId xmlns:p14="http://schemas.microsoft.com/office/powerpoint/2010/main" val="3519341113"/>
      </p:ext>
    </p:extLst>
  </p:cSld>
  <p:clrMapOvr>
    <a:masterClrMapping/>
  </p:clrMapOvr>
  <p:transition spd="slow">
    <p:push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47484" y="201653"/>
            <a:ext cx="11956025" cy="1042497"/>
          </a:xfrm>
          <a:prstGeom prst="rect">
            <a:avLst/>
          </a:prstGeom>
        </p:spPr>
        <p:txBody>
          <a:bodyPr>
            <a:normAutofit fontScale="97500"/>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r>
              <a:rPr lang="en-US" dirty="0">
                <a:solidFill>
                  <a:srgbClr val="00B050"/>
                </a:solidFill>
              </a:rPr>
              <a:t>Documents required #3 (2) proofs of residence</a:t>
            </a:r>
          </a:p>
        </p:txBody>
      </p:sp>
      <p:sp>
        <p:nvSpPr>
          <p:cNvPr id="3" name="Content Placeholder 2"/>
          <p:cNvSpPr txBox="1">
            <a:spLocks/>
          </p:cNvSpPr>
          <p:nvPr/>
        </p:nvSpPr>
        <p:spPr>
          <a:xfrm>
            <a:off x="370513" y="1312975"/>
            <a:ext cx="4897069" cy="5032324"/>
          </a:xfrm>
          <a:prstGeom prst="rect">
            <a:avLst/>
          </a:prstGeom>
        </p:spPr>
        <p:txBody>
          <a:bodyPr>
            <a:normAutofit fontScale="92500" lnSpcReduction="10000"/>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buFont typeface="Wingdings" charset="2"/>
              <a:buChar char="v"/>
            </a:pPr>
            <a:r>
              <a:rPr lang="en-US" dirty="0">
                <a:solidFill>
                  <a:schemeClr val="tx2">
                    <a:lumMod val="50000"/>
                  </a:schemeClr>
                </a:solidFill>
              </a:rPr>
              <a:t>MUST be “living proof”</a:t>
            </a:r>
          </a:p>
          <a:p>
            <a:pPr>
              <a:buFont typeface="Wingdings" charset="2"/>
              <a:buChar char="v"/>
            </a:pPr>
            <a:r>
              <a:rPr lang="en-US" dirty="0">
                <a:solidFill>
                  <a:schemeClr val="tx2">
                    <a:lumMod val="50000"/>
                  </a:schemeClr>
                </a:solidFill>
              </a:rPr>
              <a:t>MUST be within 30 days of application</a:t>
            </a:r>
          </a:p>
          <a:p>
            <a:pPr>
              <a:buFont typeface="Wingdings" charset="2"/>
              <a:buChar char="v"/>
            </a:pPr>
            <a:r>
              <a:rPr lang="en-US" dirty="0">
                <a:solidFill>
                  <a:schemeClr val="tx2">
                    <a:lumMod val="50000"/>
                  </a:schemeClr>
                </a:solidFill>
              </a:rPr>
              <a:t>Address MUST match address on government issued ID and address on file at school </a:t>
            </a:r>
          </a:p>
          <a:p>
            <a:pPr>
              <a:buFont typeface="Wingdings" charset="2"/>
              <a:buChar char="v"/>
            </a:pPr>
            <a:r>
              <a:rPr lang="en-US" dirty="0">
                <a:solidFill>
                  <a:schemeClr val="tx2">
                    <a:lumMod val="50000"/>
                  </a:schemeClr>
                </a:solidFill>
              </a:rPr>
              <a:t>Examples:  (Acceptable proofs of residence): </a:t>
            </a:r>
          </a:p>
          <a:p>
            <a:pPr lvl="1">
              <a:buFont typeface="Wingdings" charset="2"/>
              <a:buChar char="v"/>
            </a:pPr>
            <a:r>
              <a:rPr lang="en-US" dirty="0" err="1">
                <a:solidFill>
                  <a:schemeClr val="tx2">
                    <a:lumMod val="50000"/>
                  </a:schemeClr>
                </a:solidFill>
              </a:rPr>
              <a:t>Teco</a:t>
            </a:r>
            <a:r>
              <a:rPr lang="en-US" dirty="0">
                <a:solidFill>
                  <a:schemeClr val="tx2">
                    <a:lumMod val="50000"/>
                  </a:schemeClr>
                </a:solidFill>
              </a:rPr>
              <a:t> Bill</a:t>
            </a:r>
          </a:p>
          <a:p>
            <a:pPr lvl="1">
              <a:buFont typeface="Wingdings" charset="2"/>
              <a:buChar char="v"/>
            </a:pPr>
            <a:r>
              <a:rPr lang="en-US" dirty="0">
                <a:solidFill>
                  <a:schemeClr val="tx2">
                    <a:lumMod val="50000"/>
                  </a:schemeClr>
                </a:solidFill>
              </a:rPr>
              <a:t>Water Bill</a:t>
            </a:r>
          </a:p>
          <a:p>
            <a:pPr lvl="1">
              <a:buFont typeface="Wingdings" charset="2"/>
              <a:buChar char="v"/>
            </a:pPr>
            <a:r>
              <a:rPr lang="en-US" dirty="0">
                <a:solidFill>
                  <a:schemeClr val="tx2">
                    <a:lumMod val="50000"/>
                  </a:schemeClr>
                </a:solidFill>
              </a:rPr>
              <a:t>Lease (with occupants listed)</a:t>
            </a:r>
          </a:p>
          <a:p>
            <a:pPr lvl="1">
              <a:buFont typeface="Wingdings" charset="2"/>
              <a:buChar char="v"/>
            </a:pPr>
            <a:r>
              <a:rPr lang="en-US" dirty="0">
                <a:solidFill>
                  <a:schemeClr val="tx2">
                    <a:lumMod val="50000"/>
                  </a:schemeClr>
                </a:solidFill>
              </a:rPr>
              <a:t>Mortgage Statement</a:t>
            </a:r>
          </a:p>
          <a:p>
            <a:pPr>
              <a:buFont typeface="Wingdings" charset="2"/>
              <a:buChar char="v"/>
            </a:pPr>
            <a:r>
              <a:rPr lang="en-US" dirty="0">
                <a:solidFill>
                  <a:schemeClr val="tx2">
                    <a:lumMod val="50000"/>
                  </a:schemeClr>
                </a:solidFill>
              </a:rPr>
              <a:t>Not Accepted: </a:t>
            </a:r>
          </a:p>
          <a:p>
            <a:pPr lvl="1">
              <a:buFont typeface="Wingdings" charset="2"/>
              <a:buChar char="v"/>
            </a:pPr>
            <a:r>
              <a:rPr lang="en-US" dirty="0">
                <a:solidFill>
                  <a:schemeClr val="tx2">
                    <a:lumMod val="50000"/>
                  </a:schemeClr>
                </a:solidFill>
              </a:rPr>
              <a:t>Cable Bill</a:t>
            </a:r>
          </a:p>
          <a:p>
            <a:pPr lvl="1">
              <a:buFont typeface="Wingdings" charset="2"/>
              <a:buChar char="v"/>
            </a:pPr>
            <a:r>
              <a:rPr lang="en-US" dirty="0">
                <a:solidFill>
                  <a:schemeClr val="tx2">
                    <a:lumMod val="50000"/>
                  </a:schemeClr>
                </a:solidFill>
              </a:rPr>
              <a:t>Phone Bill</a:t>
            </a:r>
          </a:p>
          <a:p>
            <a:pPr lvl="1">
              <a:buFont typeface="Wingdings" charset="2"/>
              <a:buChar char="v"/>
            </a:pPr>
            <a:r>
              <a:rPr lang="en-US" dirty="0">
                <a:solidFill>
                  <a:schemeClr val="tx2">
                    <a:lumMod val="50000"/>
                  </a:schemeClr>
                </a:solidFill>
              </a:rPr>
              <a:t>CC Bill</a:t>
            </a:r>
          </a:p>
          <a:p>
            <a:pPr lvl="1">
              <a:buFont typeface="Wingdings" charset="2"/>
              <a:buChar char="v"/>
            </a:pPr>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7350" y="1244151"/>
            <a:ext cx="5974137" cy="3413792"/>
          </a:xfrm>
          <a:prstGeom prst="rect">
            <a:avLst/>
          </a:prstGeom>
        </p:spPr>
      </p:pic>
      <p:sp>
        <p:nvSpPr>
          <p:cNvPr id="5" name="Right Arrow 4"/>
          <p:cNvSpPr/>
          <p:nvPr/>
        </p:nvSpPr>
        <p:spPr>
          <a:xfrm>
            <a:off x="5162550" y="2202426"/>
            <a:ext cx="1075620" cy="32446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urved Down Arrow 6"/>
          <p:cNvSpPr/>
          <p:nvPr/>
        </p:nvSpPr>
        <p:spPr>
          <a:xfrm rot="591757">
            <a:off x="4938226" y="964505"/>
            <a:ext cx="7103820" cy="1330597"/>
          </a:xfrm>
          <a:prstGeom prst="curvedDownArrow">
            <a:avLst>
              <a:gd name="adj1" fmla="val 0"/>
              <a:gd name="adj2" fmla="val 52935"/>
              <a:gd name="adj3" fmla="val 25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Footer Placeholder 7"/>
          <p:cNvSpPr>
            <a:spLocks noGrp="1"/>
          </p:cNvSpPr>
          <p:nvPr>
            <p:ph type="ftr" sz="quarter" idx="11"/>
          </p:nvPr>
        </p:nvSpPr>
        <p:spPr>
          <a:xfrm>
            <a:off x="11021961" y="6374796"/>
            <a:ext cx="979382" cy="281551"/>
          </a:xfrm>
        </p:spPr>
        <p:txBody>
          <a:bodyPr/>
          <a:lstStyle/>
          <a:p>
            <a:r>
              <a:rPr lang="en-US" dirty="0"/>
              <a:t>Athletics</a:t>
            </a:r>
          </a:p>
        </p:txBody>
      </p:sp>
      <p:pic>
        <p:nvPicPr>
          <p:cNvPr id="9" name="Picture 8" descr="Graphical user interface, text&#10;&#10;Description automatically generated">
            <a:extLst>
              <a:ext uri="{FF2B5EF4-FFF2-40B4-BE49-F238E27FC236}">
                <a16:creationId xmlns:a16="http://schemas.microsoft.com/office/drawing/2014/main" id="{824A9F3F-3859-B801-66A5-CA77CBEA9BD5}"/>
              </a:ext>
            </a:extLst>
          </p:cNvPr>
          <p:cNvPicPr>
            <a:picLocks noChangeAspect="1"/>
          </p:cNvPicPr>
          <p:nvPr/>
        </p:nvPicPr>
        <p:blipFill>
          <a:blip r:embed="rId3"/>
          <a:stretch>
            <a:fillRect/>
          </a:stretch>
        </p:blipFill>
        <p:spPr>
          <a:xfrm>
            <a:off x="3801548" y="4365464"/>
            <a:ext cx="6078833" cy="2416336"/>
          </a:xfrm>
          <a:prstGeom prst="rect">
            <a:avLst/>
          </a:prstGeom>
        </p:spPr>
      </p:pic>
      <p:sp>
        <p:nvSpPr>
          <p:cNvPr id="6" name="Rectangle 5">
            <a:extLst>
              <a:ext uri="{FF2B5EF4-FFF2-40B4-BE49-F238E27FC236}">
                <a16:creationId xmlns:a16="http://schemas.microsoft.com/office/drawing/2014/main" id="{F34DFE81-039B-A55F-59A5-90C335BDA895}"/>
              </a:ext>
            </a:extLst>
          </p:cNvPr>
          <p:cNvSpPr/>
          <p:nvPr/>
        </p:nvSpPr>
        <p:spPr>
          <a:xfrm>
            <a:off x="8886825" y="5410200"/>
            <a:ext cx="571500" cy="1143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1" name="Flowchart: Process 10">
            <a:extLst>
              <a:ext uri="{FF2B5EF4-FFF2-40B4-BE49-F238E27FC236}">
                <a16:creationId xmlns:a16="http://schemas.microsoft.com/office/drawing/2014/main" id="{CD719D80-7AEC-C0D1-CB91-D0D38D156C06}"/>
              </a:ext>
            </a:extLst>
          </p:cNvPr>
          <p:cNvSpPr/>
          <p:nvPr/>
        </p:nvSpPr>
        <p:spPr>
          <a:xfrm>
            <a:off x="10111456" y="2126533"/>
            <a:ext cx="571499" cy="114300"/>
          </a:xfrm>
          <a:prstGeom prst="flowChartProcess">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sp>
        <p:nvSpPr>
          <p:cNvPr id="12" name="Right Arrow 4">
            <a:extLst>
              <a:ext uri="{FF2B5EF4-FFF2-40B4-BE49-F238E27FC236}">
                <a16:creationId xmlns:a16="http://schemas.microsoft.com/office/drawing/2014/main" id="{448DD4A8-A060-DD24-2B55-B1CE4557AD5F}"/>
              </a:ext>
            </a:extLst>
          </p:cNvPr>
          <p:cNvSpPr/>
          <p:nvPr/>
        </p:nvSpPr>
        <p:spPr>
          <a:xfrm>
            <a:off x="4661722" y="1892412"/>
            <a:ext cx="4739453" cy="32446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86811407"/>
      </p:ext>
    </p:extLst>
  </p:cSld>
  <p:clrMapOvr>
    <a:masterClrMapping/>
  </p:clrMapOvr>
  <p:transition spd="slow">
    <p:push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311" y="189163"/>
            <a:ext cx="11779044" cy="746081"/>
          </a:xfrm>
        </p:spPr>
        <p:txBody>
          <a:bodyPr>
            <a:normAutofit/>
          </a:bodyPr>
          <a:lstStyle/>
          <a:p>
            <a:r>
              <a:rPr lang="en-US" dirty="0">
                <a:solidFill>
                  <a:srgbClr val="00B050"/>
                </a:solidFill>
              </a:rPr>
              <a:t>Documents required #4: FHSAA Video certificates</a:t>
            </a:r>
          </a:p>
        </p:txBody>
      </p:sp>
      <p:sp>
        <p:nvSpPr>
          <p:cNvPr id="3" name="Content Placeholder 2"/>
          <p:cNvSpPr>
            <a:spLocks noGrp="1"/>
          </p:cNvSpPr>
          <p:nvPr>
            <p:ph idx="1"/>
          </p:nvPr>
        </p:nvSpPr>
        <p:spPr>
          <a:xfrm>
            <a:off x="484916" y="1112225"/>
            <a:ext cx="11038491" cy="5583890"/>
          </a:xfrm>
        </p:spPr>
        <p:txBody>
          <a:bodyPr vert="horz" lIns="91440" tIns="45720" rIns="91440" bIns="45720" rtlCol="0" anchor="t">
            <a:normAutofit fontScale="92500"/>
          </a:bodyPr>
          <a:lstStyle/>
          <a:p>
            <a:r>
              <a:rPr lang="en-US" sz="2200" b="1" dirty="0">
                <a:solidFill>
                  <a:schemeClr val="tx2">
                    <a:lumMod val="50000"/>
                  </a:schemeClr>
                </a:solidFill>
              </a:rPr>
              <a:t>Viewing the videos is required each year. For the 2023-24 school year, videos must be viewed AFTER May 15, 2023. </a:t>
            </a:r>
          </a:p>
          <a:p>
            <a:r>
              <a:rPr lang="en-US" sz="2200" dirty="0">
                <a:solidFill>
                  <a:srgbClr val="00B050"/>
                </a:solidFill>
                <a:hlinkClick r:id="rId2">
                  <a:extLst>
                    <a:ext uri="{A12FA001-AC4F-418D-AE19-62706E023703}">
                      <ahyp:hlinkClr xmlns:ahyp="http://schemas.microsoft.com/office/drawing/2018/hyperlinkcolor" val="tx"/>
                    </a:ext>
                  </a:extLst>
                </a:hlinkClick>
              </a:rPr>
              <a:t>www.nfhslearn.com</a:t>
            </a:r>
            <a:endParaRPr lang="en-US" sz="2200" dirty="0">
              <a:solidFill>
                <a:srgbClr val="00B050"/>
              </a:solidFill>
            </a:endParaRPr>
          </a:p>
          <a:p>
            <a:r>
              <a:rPr lang="en-US" sz="2200" dirty="0">
                <a:solidFill>
                  <a:schemeClr val="tx2">
                    <a:lumMod val="50000"/>
                  </a:schemeClr>
                </a:solidFill>
              </a:rPr>
              <a:t>Have the student log in or create an account</a:t>
            </a:r>
            <a:r>
              <a:rPr lang="en-US" sz="2200" dirty="0"/>
              <a:t>. </a:t>
            </a:r>
            <a:r>
              <a:rPr lang="en-US" sz="2200" u="sng" dirty="0">
                <a:solidFill>
                  <a:srgbClr val="FF0000"/>
                </a:solidFill>
              </a:rPr>
              <a:t>Be sure when asked for the </a:t>
            </a:r>
            <a:r>
              <a:rPr lang="en-US" sz="2200" b="1" u="sng" dirty="0">
                <a:solidFill>
                  <a:srgbClr val="FF0000"/>
                </a:solidFill>
              </a:rPr>
              <a:t>name on the certificate the STUDENT’S NAME</a:t>
            </a:r>
            <a:r>
              <a:rPr lang="en-US" sz="2200" u="sng" dirty="0">
                <a:solidFill>
                  <a:srgbClr val="FF0000"/>
                </a:solidFill>
              </a:rPr>
              <a:t> is entered and NOT the parent. </a:t>
            </a:r>
            <a:r>
              <a:rPr lang="en-US" sz="2200" dirty="0"/>
              <a:t>The student is </a:t>
            </a:r>
            <a:r>
              <a:rPr lang="en-US" sz="2200" dirty="0">
                <a:solidFill>
                  <a:schemeClr val="tx2">
                    <a:lumMod val="50000"/>
                  </a:schemeClr>
                </a:solidFill>
              </a:rPr>
              <a:t>responsible for watching the videos, not the parent.</a:t>
            </a:r>
          </a:p>
          <a:p>
            <a:r>
              <a:rPr lang="en-US" sz="2200" dirty="0">
                <a:solidFill>
                  <a:schemeClr val="tx2">
                    <a:lumMod val="50000"/>
                  </a:schemeClr>
                </a:solidFill>
              </a:rPr>
              <a:t>Order the following courses (they are FREE). Once you have completed checkout, the student can access the courses in their Dashboard.</a:t>
            </a:r>
          </a:p>
          <a:p>
            <a:pPr marL="793750" lvl="1" indent="-342900">
              <a:spcBef>
                <a:spcPts val="0"/>
              </a:spcBef>
              <a:buFont typeface="Wingdings" panose="05000000000000000000" pitchFamily="2" charset="2"/>
              <a:buChar char="v"/>
            </a:pPr>
            <a:r>
              <a:rPr lang="en-US" sz="2200" dirty="0">
                <a:solidFill>
                  <a:schemeClr val="tx2">
                    <a:lumMod val="50000"/>
                  </a:schemeClr>
                </a:solidFill>
              </a:rPr>
              <a:t>Concussion in Sports – What You Need to Know     	</a:t>
            </a:r>
          </a:p>
          <a:p>
            <a:pPr marL="793750" lvl="1" indent="-342900">
              <a:spcBef>
                <a:spcPts val="0"/>
              </a:spcBef>
              <a:buFont typeface="Wingdings" panose="05000000000000000000" pitchFamily="2" charset="2"/>
              <a:buChar char="v"/>
            </a:pPr>
            <a:r>
              <a:rPr lang="en-US" sz="2200" dirty="0">
                <a:solidFill>
                  <a:schemeClr val="tx2">
                    <a:lumMod val="50000"/>
                  </a:schemeClr>
                </a:solidFill>
              </a:rPr>
              <a:t>Heat Illness Prevention 	</a:t>
            </a:r>
          </a:p>
          <a:p>
            <a:pPr marL="793750" lvl="1" indent="-342900">
              <a:spcBef>
                <a:spcPts val="0"/>
              </a:spcBef>
              <a:buFont typeface="Wingdings" panose="05000000000000000000" pitchFamily="2" charset="2"/>
              <a:buChar char="v"/>
            </a:pPr>
            <a:r>
              <a:rPr lang="en-US" sz="2200" dirty="0">
                <a:solidFill>
                  <a:schemeClr val="tx2">
                    <a:lumMod val="50000"/>
                  </a:schemeClr>
                </a:solidFill>
              </a:rPr>
              <a:t>Sudden Cardiac Arrest </a:t>
            </a:r>
          </a:p>
          <a:p>
            <a:pPr marL="793750" lvl="1" indent="-342900">
              <a:spcBef>
                <a:spcPts val="0"/>
              </a:spcBef>
              <a:buFont typeface="Wingdings" panose="05000000000000000000" pitchFamily="2" charset="2"/>
              <a:buChar char="v"/>
            </a:pPr>
            <a:r>
              <a:rPr lang="en-US" sz="2200" dirty="0">
                <a:solidFill>
                  <a:schemeClr val="tx2">
                    <a:lumMod val="50000"/>
                  </a:schemeClr>
                </a:solidFill>
              </a:rPr>
              <a:t>Once the student has completed all three courses, download the certificates. </a:t>
            </a:r>
          </a:p>
          <a:p>
            <a:pPr marL="793750" lvl="1" indent="-342900">
              <a:spcBef>
                <a:spcPts val="0"/>
              </a:spcBef>
              <a:spcAft>
                <a:spcPts val="0"/>
              </a:spcAft>
              <a:buFont typeface="Wingdings" panose="05000000000000000000" pitchFamily="2" charset="2"/>
              <a:buChar char="v"/>
            </a:pPr>
            <a:r>
              <a:rPr lang="en-US" sz="2200" dirty="0">
                <a:solidFill>
                  <a:schemeClr val="tx2">
                    <a:lumMod val="50000"/>
                  </a:schemeClr>
                </a:solidFill>
              </a:rPr>
              <a:t>Use the upload tips for multiple pages to upload the certificates. </a:t>
            </a:r>
            <a:endParaRPr lang="en-US" dirty="0">
              <a:solidFill>
                <a:schemeClr val="tx2">
                  <a:lumMod val="50000"/>
                </a:schemeClr>
              </a:solidFill>
            </a:endParaRPr>
          </a:p>
        </p:txBody>
      </p:sp>
    </p:spTree>
    <p:extLst>
      <p:ext uri="{BB962C8B-B14F-4D97-AF65-F5344CB8AC3E}">
        <p14:creationId xmlns:p14="http://schemas.microsoft.com/office/powerpoint/2010/main" val="1330713324"/>
      </p:ext>
    </p:extLst>
  </p:cSld>
  <p:clrMapOvr>
    <a:masterClrMapping/>
  </p:clrMapOvr>
  <p:transition spd="slow">
    <p:push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47484" y="152769"/>
            <a:ext cx="11956025" cy="914400"/>
          </a:xfrm>
        </p:spPr>
        <p:txBody>
          <a:bodyPr>
            <a:normAutofit/>
          </a:bodyPr>
          <a:lstStyle/>
          <a:p>
            <a:r>
              <a:rPr lang="en-US" dirty="0">
                <a:solidFill>
                  <a:srgbClr val="00B050"/>
                </a:solidFill>
              </a:rPr>
              <a:t>Documents required #2 FHSAA VIDEO Certificates</a:t>
            </a:r>
          </a:p>
        </p:txBody>
      </p:sp>
      <p:sp>
        <p:nvSpPr>
          <p:cNvPr id="3" name="Content Placeholder 2"/>
          <p:cNvSpPr>
            <a:spLocks noGrp="1"/>
          </p:cNvSpPr>
          <p:nvPr>
            <p:ph idx="1"/>
          </p:nvPr>
        </p:nvSpPr>
        <p:spPr>
          <a:xfrm>
            <a:off x="520505" y="1751934"/>
            <a:ext cx="5054386" cy="3695136"/>
          </a:xfrm>
        </p:spPr>
        <p:txBody>
          <a:bodyPr vert="horz" lIns="91440" tIns="45720" rIns="91440" bIns="45720" rtlCol="0" anchor="t">
            <a:normAutofit/>
          </a:bodyPr>
          <a:lstStyle/>
          <a:p>
            <a:pPr>
              <a:buFont typeface="Wingdings" charset="2"/>
              <a:buChar char="v"/>
            </a:pPr>
            <a:r>
              <a:rPr lang="en-US" dirty="0">
                <a:solidFill>
                  <a:schemeClr val="tx2">
                    <a:lumMod val="50000"/>
                  </a:schemeClr>
                </a:solidFill>
              </a:rPr>
              <a:t>Certificates for the three required FHSAA videos (in student’s name)   from nfhslearn.com. </a:t>
            </a:r>
          </a:p>
          <a:p>
            <a:pPr>
              <a:buFont typeface="Wingdings" charset="2"/>
              <a:buChar char="v"/>
            </a:pPr>
            <a:r>
              <a:rPr lang="en-US" dirty="0">
                <a:solidFill>
                  <a:schemeClr val="tx2">
                    <a:lumMod val="50000"/>
                  </a:schemeClr>
                </a:solidFill>
              </a:rPr>
              <a:t>Upload each certificate in the appropriate places in the files section.</a:t>
            </a:r>
          </a:p>
          <a:p>
            <a:pPr>
              <a:buFont typeface="Wingdings" charset="2"/>
              <a:buChar char="v"/>
            </a:pPr>
            <a:r>
              <a:rPr lang="en-US" dirty="0">
                <a:solidFill>
                  <a:schemeClr val="tx2">
                    <a:lumMod val="50000"/>
                  </a:schemeClr>
                </a:solidFill>
              </a:rPr>
              <a:t>Videos must be completed after May 15, 2023 of the current year to be accepted for the 2023-2024 school year</a:t>
            </a:r>
          </a:p>
          <a:p>
            <a:endParaRPr lang="en-US" dirty="0"/>
          </a:p>
        </p:txBody>
      </p:sp>
      <p:pic>
        <p:nvPicPr>
          <p:cNvPr id="7" name="Picture 6">
            <a:extLst>
              <a:ext uri="{FF2B5EF4-FFF2-40B4-BE49-F238E27FC236}">
                <a16:creationId xmlns:a16="http://schemas.microsoft.com/office/drawing/2014/main" id="{249334A5-9CD9-226E-3775-12C6BF195F0E}"/>
              </a:ext>
            </a:extLst>
          </p:cNvPr>
          <p:cNvPicPr>
            <a:picLocks noChangeAspect="1"/>
          </p:cNvPicPr>
          <p:nvPr/>
        </p:nvPicPr>
        <p:blipFill>
          <a:blip r:embed="rId2"/>
          <a:stretch>
            <a:fillRect/>
          </a:stretch>
        </p:blipFill>
        <p:spPr>
          <a:xfrm>
            <a:off x="5552652" y="3847312"/>
            <a:ext cx="3136031" cy="2480438"/>
          </a:xfrm>
          <a:prstGeom prst="rect">
            <a:avLst/>
          </a:prstGeom>
        </p:spPr>
      </p:pic>
      <p:pic>
        <p:nvPicPr>
          <p:cNvPr id="11" name="Picture 10">
            <a:extLst>
              <a:ext uri="{FF2B5EF4-FFF2-40B4-BE49-F238E27FC236}">
                <a16:creationId xmlns:a16="http://schemas.microsoft.com/office/drawing/2014/main" id="{1AA33613-CE41-22DF-5A1D-3EA6504F2A0A}"/>
              </a:ext>
            </a:extLst>
          </p:cNvPr>
          <p:cNvPicPr>
            <a:picLocks noChangeAspect="1"/>
          </p:cNvPicPr>
          <p:nvPr/>
        </p:nvPicPr>
        <p:blipFill>
          <a:blip r:embed="rId3"/>
          <a:stretch>
            <a:fillRect/>
          </a:stretch>
        </p:blipFill>
        <p:spPr>
          <a:xfrm>
            <a:off x="8898194" y="1864519"/>
            <a:ext cx="3205315" cy="2480438"/>
          </a:xfrm>
          <a:prstGeom prst="rect">
            <a:avLst/>
          </a:prstGeom>
        </p:spPr>
      </p:pic>
      <p:pic>
        <p:nvPicPr>
          <p:cNvPr id="14" name="Picture 13">
            <a:extLst>
              <a:ext uri="{FF2B5EF4-FFF2-40B4-BE49-F238E27FC236}">
                <a16:creationId xmlns:a16="http://schemas.microsoft.com/office/drawing/2014/main" id="{0BE66181-85A8-C38B-D382-7530A6403EA4}"/>
              </a:ext>
            </a:extLst>
          </p:cNvPr>
          <p:cNvPicPr>
            <a:picLocks noChangeAspect="1"/>
          </p:cNvPicPr>
          <p:nvPr/>
        </p:nvPicPr>
        <p:blipFill>
          <a:blip r:embed="rId4"/>
          <a:stretch>
            <a:fillRect/>
          </a:stretch>
        </p:blipFill>
        <p:spPr>
          <a:xfrm>
            <a:off x="5623083" y="811305"/>
            <a:ext cx="3065600" cy="2377471"/>
          </a:xfrm>
          <a:prstGeom prst="rect">
            <a:avLst/>
          </a:prstGeom>
        </p:spPr>
      </p:pic>
    </p:spTree>
    <p:extLst>
      <p:ext uri="{BB962C8B-B14F-4D97-AF65-F5344CB8AC3E}">
        <p14:creationId xmlns:p14="http://schemas.microsoft.com/office/powerpoint/2010/main" val="2745892156"/>
      </p:ext>
    </p:extLst>
  </p:cSld>
  <p:clrMapOvr>
    <a:masterClrMapping/>
  </p:clrMapOvr>
  <p:transition spd="slow">
    <p:push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67149" y="159958"/>
            <a:ext cx="12024852" cy="914400"/>
          </a:xfrm>
        </p:spPr>
        <p:txBody>
          <a:bodyPr>
            <a:normAutofit/>
          </a:bodyPr>
          <a:lstStyle/>
          <a:p>
            <a:r>
              <a:rPr lang="en-US" dirty="0">
                <a:solidFill>
                  <a:srgbClr val="00B050"/>
                </a:solidFill>
              </a:rPr>
              <a:t>Documents required #5 government issued id</a:t>
            </a:r>
          </a:p>
        </p:txBody>
      </p:sp>
      <p:sp>
        <p:nvSpPr>
          <p:cNvPr id="4" name="Content Placeholder 2"/>
          <p:cNvSpPr txBox="1">
            <a:spLocks noGrp="1"/>
          </p:cNvSpPr>
          <p:nvPr>
            <p:ph idx="1"/>
          </p:nvPr>
        </p:nvSpPr>
        <p:spPr>
          <a:xfrm>
            <a:off x="462117" y="1188876"/>
            <a:ext cx="5437238" cy="5299587"/>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buFont typeface="Wingdings" panose="05000000000000000000" pitchFamily="2" charset="2"/>
              <a:buChar char="v"/>
            </a:pPr>
            <a:r>
              <a:rPr lang="en-US" sz="2400" dirty="0">
                <a:solidFill>
                  <a:schemeClr val="tx2">
                    <a:lumMod val="50000"/>
                  </a:schemeClr>
                </a:solidFill>
              </a:rPr>
              <a:t>Government issued photo identification of parent or legal guardian signing the forms. </a:t>
            </a:r>
          </a:p>
          <a:p>
            <a:pPr>
              <a:buFont typeface="Wingdings" panose="05000000000000000000" pitchFamily="2" charset="2"/>
              <a:buChar char="v"/>
            </a:pPr>
            <a:r>
              <a:rPr lang="en-US" sz="2400" dirty="0">
                <a:solidFill>
                  <a:schemeClr val="tx2">
                    <a:lumMod val="50000"/>
                  </a:schemeClr>
                </a:solidFill>
              </a:rPr>
              <a:t>Address MUST match address on file and proof of residence for athletic clearance</a:t>
            </a:r>
          </a:p>
          <a:p>
            <a:pPr>
              <a:buFont typeface="Wingdings" panose="05000000000000000000" pitchFamily="2" charset="2"/>
              <a:buChar char="v"/>
            </a:pPr>
            <a:r>
              <a:rPr lang="en-US" sz="2400" dirty="0">
                <a:solidFill>
                  <a:schemeClr val="tx2">
                    <a:lumMod val="50000"/>
                  </a:schemeClr>
                </a:solidFill>
              </a:rPr>
              <a:t> When scanning this document, make sure all information is </a:t>
            </a:r>
            <a:r>
              <a:rPr lang="en-US" sz="2400" b="1" u="sng" dirty="0">
                <a:solidFill>
                  <a:schemeClr val="tx2">
                    <a:lumMod val="50000"/>
                  </a:schemeClr>
                </a:solidFill>
              </a:rPr>
              <a:t>clearly visible </a:t>
            </a:r>
            <a:r>
              <a:rPr lang="en-US" sz="2400" dirty="0">
                <a:solidFill>
                  <a:schemeClr val="tx2">
                    <a:lumMod val="50000"/>
                  </a:schemeClr>
                </a:solidFill>
              </a:rPr>
              <a:t>in the picture.</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1820" y="1680488"/>
            <a:ext cx="4700580" cy="2987068"/>
          </a:xfrm>
          <a:prstGeom prst="rect">
            <a:avLst/>
          </a:prstGeom>
        </p:spPr>
      </p:pic>
      <p:sp>
        <p:nvSpPr>
          <p:cNvPr id="3" name="Right Arrow 2"/>
          <p:cNvSpPr/>
          <p:nvPr/>
        </p:nvSpPr>
        <p:spPr>
          <a:xfrm>
            <a:off x="5486400" y="2928216"/>
            <a:ext cx="3057831" cy="49161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82064581"/>
      </p:ext>
    </p:extLst>
  </p:cSld>
  <p:clrMapOvr>
    <a:masterClrMapping/>
  </p:clrMapOvr>
  <p:transition spd="slow">
    <p:push dir="r"/>
  </p:transition>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Owner xmlns="1b731411-36ec-4496-aad5-5259db5d10c6">
      <UserInfo>
        <DisplayName/>
        <AccountId xsi:nil="true"/>
        <AccountType/>
      </UserInfo>
    </Owner>
    <_ip_UnifiedCompliancePolicyUIAction xmlns="http://schemas.microsoft.com/sharepoint/v3" xsi:nil="true"/>
    <Math_Settings xmlns="1b731411-36ec-4496-aad5-5259db5d10c6" xsi:nil="true"/>
    <AppVersion xmlns="1b731411-36ec-4496-aad5-5259db5d10c6" xsi:nil="true"/>
    <DefaultSectionNames xmlns="1b731411-36ec-4496-aad5-5259db5d10c6" xsi:nil="true"/>
    <Self_Registration_Enabled xmlns="1b731411-36ec-4496-aad5-5259db5d10c6" xsi:nil="true"/>
    <Students xmlns="1b731411-36ec-4496-aad5-5259db5d10c6">
      <UserInfo>
        <DisplayName/>
        <AccountId xsi:nil="true"/>
        <AccountType/>
      </UserInfo>
    </Students>
    <Student_Groups xmlns="1b731411-36ec-4496-aad5-5259db5d10c6">
      <UserInfo>
        <DisplayName/>
        <AccountId xsi:nil="true"/>
        <AccountType/>
      </UserInfo>
    </Student_Groups>
    <Distribution_Groups xmlns="1b731411-36ec-4496-aad5-5259db5d10c6" xsi:nil="true"/>
    <Invited_Students xmlns="1b731411-36ec-4496-aad5-5259db5d10c6" xsi:nil="true"/>
    <TeamsChannelId xmlns="1b731411-36ec-4496-aad5-5259db5d10c6" xsi:nil="true"/>
    <_ip_UnifiedCompliancePolicyProperties xmlns="http://schemas.microsoft.com/sharepoint/v3" xsi:nil="true"/>
    <Teachers xmlns="1b731411-36ec-4496-aad5-5259db5d10c6">
      <UserInfo>
        <DisplayName/>
        <AccountId xsi:nil="true"/>
        <AccountType/>
      </UserInfo>
    </Teachers>
    <Invited_Teachers xmlns="1b731411-36ec-4496-aad5-5259db5d10c6" xsi:nil="true"/>
    <LMS_Mappings xmlns="1b731411-36ec-4496-aad5-5259db5d10c6" xsi:nil="true"/>
    <IsNotebookLocked xmlns="1b731411-36ec-4496-aad5-5259db5d10c6" xsi:nil="true"/>
    <Is_Collaboration_Space_Locked xmlns="1b731411-36ec-4496-aad5-5259db5d10c6" xsi:nil="true"/>
    <Templates xmlns="1b731411-36ec-4496-aad5-5259db5d10c6" xsi:nil="true"/>
    <Has_Teacher_Only_SectionGroup xmlns="1b731411-36ec-4496-aad5-5259db5d10c6" xsi:nil="true"/>
    <NotebookType xmlns="1b731411-36ec-4496-aad5-5259db5d10c6" xsi:nil="true"/>
    <FolderType xmlns="1b731411-36ec-4496-aad5-5259db5d10c6" xsi:nil="true"/>
    <CultureName xmlns="1b731411-36ec-4496-aad5-5259db5d10c6"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48CA1339A420647B74BC06B9F683BEB" ma:contentTypeVersion="37" ma:contentTypeDescription="Create a new document." ma:contentTypeScope="" ma:versionID="4021a01a8da5fb901bd8a00fcf63d8af">
  <xsd:schema xmlns:xsd="http://www.w3.org/2001/XMLSchema" xmlns:xs="http://www.w3.org/2001/XMLSchema" xmlns:p="http://schemas.microsoft.com/office/2006/metadata/properties" xmlns:ns1="http://schemas.microsoft.com/sharepoint/v3" xmlns:ns3="e1f54064-5ff9-44bb-89a3-f9178a5edee5" xmlns:ns4="1b731411-36ec-4496-aad5-5259db5d10c6" targetNamespace="http://schemas.microsoft.com/office/2006/metadata/properties" ma:root="true" ma:fieldsID="046a3e4704b6c043b400534b92d03ed3" ns1:_="" ns3:_="" ns4:_="">
    <xsd:import namespace="http://schemas.microsoft.com/sharepoint/v3"/>
    <xsd:import namespace="e1f54064-5ff9-44bb-89a3-f9178a5edee5"/>
    <xsd:import namespace="1b731411-36ec-4496-aad5-5259db5d10c6"/>
    <xsd:element name="properties">
      <xsd:complexType>
        <xsd:sequence>
          <xsd:element name="documentManagement">
            <xsd:complexType>
              <xsd:all>
                <xsd:element ref="ns3:SharedWithUsers" minOccurs="0"/>
                <xsd:element ref="ns3:SharedWithDetails" minOccurs="0"/>
                <xsd:element ref="ns3:SharingHintHash" minOccurs="0"/>
                <xsd:element ref="ns3:LastSharedByUser" minOccurs="0"/>
                <xsd:element ref="ns3:LastSharedByTime" minOccurs="0"/>
                <xsd:element ref="ns4:NotebookType" minOccurs="0"/>
                <xsd:element ref="ns4:FolderType" minOccurs="0"/>
                <xsd:element ref="ns4:Owner" minOccurs="0"/>
                <xsd:element ref="ns4:DefaultSectionNames" minOccurs="0"/>
                <xsd:element ref="ns4:Templates" minOccurs="0"/>
                <xsd:element ref="ns4:CultureName" minOccurs="0"/>
                <xsd:element ref="ns4:AppVersion" minOccurs="0"/>
                <xsd:element ref="ns4:Teachers" minOccurs="0"/>
                <xsd:element ref="ns4:Students" minOccurs="0"/>
                <xsd:element ref="ns4:Student_Groups" minOccurs="0"/>
                <xsd:element ref="ns4:Invited_Teachers" minOccurs="0"/>
                <xsd:element ref="ns4:Invited_Students" minOccurs="0"/>
                <xsd:element ref="ns4:Self_Registration_Enabled" minOccurs="0"/>
                <xsd:element ref="ns4:Has_Teacher_Only_SectionGroup" minOccurs="0"/>
                <xsd:element ref="ns4:Is_Collaboration_Space_Locked"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EventHashCode" minOccurs="0"/>
                <xsd:element ref="ns4:MediaServiceGenerationTime" minOccurs="0"/>
                <xsd:element ref="ns4:MediaServiceAutoKeyPoints" minOccurs="0"/>
                <xsd:element ref="ns4:MediaServiceKeyPoints" minOccurs="0"/>
                <xsd:element ref="ns4:MediaServiceOCR" minOccurs="0"/>
                <xsd:element ref="ns4:TeamsChannelId" minOccurs="0"/>
                <xsd:element ref="ns4:Math_Settings" minOccurs="0"/>
                <xsd:element ref="ns4:Distribution_Groups" minOccurs="0"/>
                <xsd:element ref="ns4:LMS_Mappings" minOccurs="0"/>
                <xsd:element ref="ns4:IsNotebookLocked"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43" nillable="true" ma:displayName="Unified Compliance Policy Properties" ma:hidden="true" ma:internalName="_ip_UnifiedCompliancePolicyProperties">
      <xsd:simpleType>
        <xsd:restriction base="dms:Note"/>
      </xsd:simpleType>
    </xsd:element>
    <xsd:element name="_ip_UnifiedCompliancePolicyUIAction" ma:index="4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1f54064-5ff9-44bb-89a3-f9178a5edee5"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1b731411-36ec-4496-aad5-5259db5d10c6" elementFormDefault="qualified">
    <xsd:import namespace="http://schemas.microsoft.com/office/2006/documentManagement/types"/>
    <xsd:import namespace="http://schemas.microsoft.com/office/infopath/2007/PartnerControls"/>
    <xsd:element name="NotebookType" ma:index="13" nillable="true" ma:displayName="Notebook Type" ma:internalName="NotebookType">
      <xsd:simpleType>
        <xsd:restriction base="dms:Text"/>
      </xsd:simpleType>
    </xsd:element>
    <xsd:element name="FolderType" ma:index="14" nillable="true" ma:displayName="Folder Type" ma:internalName="FolderType">
      <xsd:simpleType>
        <xsd:restriction base="dms:Text"/>
      </xsd:simpleType>
    </xsd:element>
    <xsd:element name="Owner" ma:index="15"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6" nillable="true" ma:displayName="Default Section Names" ma:internalName="DefaultSectionNames">
      <xsd:simpleType>
        <xsd:restriction base="dms:Note">
          <xsd:maxLength value="255"/>
        </xsd:restriction>
      </xsd:simpleType>
    </xsd:element>
    <xsd:element name="Templates" ma:index="17" nillable="true" ma:displayName="Templates" ma:internalName="Templates">
      <xsd:simpleType>
        <xsd:restriction base="dms:Note">
          <xsd:maxLength value="255"/>
        </xsd:restriction>
      </xsd:simpleType>
    </xsd:element>
    <xsd:element name="CultureName" ma:index="18" nillable="true" ma:displayName="Culture Name" ma:internalName="CultureName">
      <xsd:simpleType>
        <xsd:restriction base="dms:Text"/>
      </xsd:simpleType>
    </xsd:element>
    <xsd:element name="AppVersion" ma:index="19" nillable="true" ma:displayName="App Version" ma:internalName="AppVersion">
      <xsd:simpleType>
        <xsd:restriction base="dms:Text"/>
      </xsd:simpleType>
    </xsd:element>
    <xsd:element name="Teachers" ma:index="20"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21"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22"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23" nillable="true" ma:displayName="Invited Teachers" ma:internalName="Invited_Teachers">
      <xsd:simpleType>
        <xsd:restriction base="dms:Note">
          <xsd:maxLength value="255"/>
        </xsd:restriction>
      </xsd:simpleType>
    </xsd:element>
    <xsd:element name="Invited_Students" ma:index="24" nillable="true" ma:displayName="Invited Students" ma:internalName="Invited_Students">
      <xsd:simpleType>
        <xsd:restriction base="dms:Note">
          <xsd:maxLength value="255"/>
        </xsd:restriction>
      </xsd:simpleType>
    </xsd:element>
    <xsd:element name="Self_Registration_Enabled" ma:index="25" nillable="true" ma:displayName="Self Registration Enabled" ma:internalName="Self_Registration_Enabled">
      <xsd:simpleType>
        <xsd:restriction base="dms:Boolean"/>
      </xsd:simpleType>
    </xsd:element>
    <xsd:element name="Has_Teacher_Only_SectionGroup" ma:index="26" nillable="true" ma:displayName="Has Teacher Only SectionGroup" ma:internalName="Has_Teacher_Only_SectionGroup">
      <xsd:simpleType>
        <xsd:restriction base="dms:Boolean"/>
      </xsd:simpleType>
    </xsd:element>
    <xsd:element name="Is_Collaboration_Space_Locked" ma:index="27" nillable="true" ma:displayName="Is Collaboration Space Locked" ma:internalName="Is_Collaboration_Space_Locked">
      <xsd:simpleType>
        <xsd:restriction base="dms:Boolean"/>
      </xsd:simpleType>
    </xsd:element>
    <xsd:element name="MediaServiceMetadata" ma:index="28" nillable="true" ma:displayName="MediaServiceMetadata" ma:description="" ma:hidden="true" ma:internalName="MediaServiceMetadata" ma:readOnly="true">
      <xsd:simpleType>
        <xsd:restriction base="dms:Note"/>
      </xsd:simpleType>
    </xsd:element>
    <xsd:element name="MediaServiceFastMetadata" ma:index="29" nillable="true" ma:displayName="MediaServiceFastMetadata" ma:description="" ma:hidden="true" ma:internalName="MediaServiceFastMetadata" ma:readOnly="true">
      <xsd:simpleType>
        <xsd:restriction base="dms:Note"/>
      </xsd:simpleType>
    </xsd:element>
    <xsd:element name="MediaServiceDateTaken" ma:index="30" nillable="true" ma:displayName="MediaServiceDateTaken" ma:description="" ma:hidden="true" ma:internalName="MediaServiceDateTaken" ma:readOnly="true">
      <xsd:simpleType>
        <xsd:restriction base="dms:Text"/>
      </xsd:simpleType>
    </xsd:element>
    <xsd:element name="MediaServiceAutoTags" ma:index="31" nillable="true" ma:displayName="MediaServiceAutoTags" ma:description="" ma:internalName="MediaServiceAutoTags" ma:readOnly="true">
      <xsd:simpleType>
        <xsd:restriction base="dms:Text"/>
      </xsd:simpleType>
    </xsd:element>
    <xsd:element name="MediaServiceLocation" ma:index="32" nillable="true" ma:displayName="MediaServiceLocation" ma:internalName="MediaServiceLocation" ma:readOnly="true">
      <xsd:simpleType>
        <xsd:restriction base="dms:Text"/>
      </xsd:simpleType>
    </xsd:element>
    <xsd:element name="MediaServiceEventHashCode" ma:index="33" nillable="true" ma:displayName="MediaServiceEventHashCode" ma:hidden="true" ma:internalName="MediaServiceEventHashCode" ma:readOnly="true">
      <xsd:simpleType>
        <xsd:restriction base="dms:Text"/>
      </xsd:simpleType>
    </xsd:element>
    <xsd:element name="MediaServiceGenerationTime" ma:index="34" nillable="true" ma:displayName="MediaServiceGenerationTime" ma:hidden="true" ma:internalName="MediaServiceGenerationTime" ma:readOnly="true">
      <xsd:simpleType>
        <xsd:restriction base="dms:Text"/>
      </xsd:simpleType>
    </xsd:element>
    <xsd:element name="MediaServiceAutoKeyPoints" ma:index="35" nillable="true" ma:displayName="MediaServiceAutoKeyPoints" ma:hidden="true" ma:internalName="MediaServiceAutoKeyPoints" ma:readOnly="true">
      <xsd:simpleType>
        <xsd:restriction base="dms:Note"/>
      </xsd:simpleType>
    </xsd:element>
    <xsd:element name="MediaServiceKeyPoints" ma:index="36" nillable="true" ma:displayName="KeyPoints" ma:internalName="MediaServiceKeyPoints" ma:readOnly="true">
      <xsd:simpleType>
        <xsd:restriction base="dms:Note">
          <xsd:maxLength value="255"/>
        </xsd:restriction>
      </xsd:simpleType>
    </xsd:element>
    <xsd:element name="MediaServiceOCR" ma:index="37" nillable="true" ma:displayName="Extracted Text" ma:internalName="MediaServiceOCR" ma:readOnly="true">
      <xsd:simpleType>
        <xsd:restriction base="dms:Note">
          <xsd:maxLength value="255"/>
        </xsd:restriction>
      </xsd:simpleType>
    </xsd:element>
    <xsd:element name="TeamsChannelId" ma:index="38" nillable="true" ma:displayName="Teams Channel Id" ma:internalName="TeamsChannelId">
      <xsd:simpleType>
        <xsd:restriction base="dms:Text"/>
      </xsd:simpleType>
    </xsd:element>
    <xsd:element name="Math_Settings" ma:index="39" nillable="true" ma:displayName="Math Settings" ma:internalName="Math_Settings">
      <xsd:simpleType>
        <xsd:restriction base="dms:Text"/>
      </xsd:simpleType>
    </xsd:element>
    <xsd:element name="Distribution_Groups" ma:index="40" nillable="true" ma:displayName="Distribution Groups" ma:internalName="Distribution_Groups">
      <xsd:simpleType>
        <xsd:restriction base="dms:Note">
          <xsd:maxLength value="255"/>
        </xsd:restriction>
      </xsd:simpleType>
    </xsd:element>
    <xsd:element name="LMS_Mappings" ma:index="41" nillable="true" ma:displayName="LMS Mappings" ma:internalName="LMS_Mappings">
      <xsd:simpleType>
        <xsd:restriction base="dms:Note">
          <xsd:maxLength value="255"/>
        </xsd:restriction>
      </xsd:simpleType>
    </xsd:element>
    <xsd:element name="IsNotebookLocked" ma:index="42" nillable="true" ma:displayName="Is Notebook Locked" ma:internalName="IsNotebookLocked">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D6DEE24-D5F2-4312-9A63-F6F67FA436A7}">
  <ds:schemaRefs>
    <ds:schemaRef ds:uri="http://purl.org/dc/elements/1.1/"/>
    <ds:schemaRef ds:uri="http://schemas.microsoft.com/office/2006/metadata/properties"/>
    <ds:schemaRef ds:uri="http://schemas.microsoft.com/office/infopath/2007/PartnerControls"/>
    <ds:schemaRef ds:uri="http://purl.org/dc/dcmitype/"/>
    <ds:schemaRef ds:uri="http://schemas.microsoft.com/office/2006/documentManagement/types"/>
    <ds:schemaRef ds:uri="http://schemas.openxmlformats.org/package/2006/metadata/core-properties"/>
    <ds:schemaRef ds:uri="http://purl.org/dc/terms/"/>
    <ds:schemaRef ds:uri="http://schemas.microsoft.com/sharepoint/v3"/>
    <ds:schemaRef ds:uri="1b731411-36ec-4496-aad5-5259db5d10c6"/>
    <ds:schemaRef ds:uri="e1f54064-5ff9-44bb-89a3-f9178a5edee5"/>
    <ds:schemaRef ds:uri="http://www.w3.org/XML/1998/namespace"/>
  </ds:schemaRefs>
</ds:datastoreItem>
</file>

<file path=customXml/itemProps2.xml><?xml version="1.0" encoding="utf-8"?>
<ds:datastoreItem xmlns:ds="http://schemas.openxmlformats.org/officeDocument/2006/customXml" ds:itemID="{7B7CC24C-3FDF-4F86-8367-7CFC35147584}">
  <ds:schemaRefs>
    <ds:schemaRef ds:uri="http://schemas.microsoft.com/sharepoint/v3/contenttype/forms"/>
  </ds:schemaRefs>
</ds:datastoreItem>
</file>

<file path=customXml/itemProps3.xml><?xml version="1.0" encoding="utf-8"?>
<ds:datastoreItem xmlns:ds="http://schemas.openxmlformats.org/officeDocument/2006/customXml" ds:itemID="{AFABCFDC-C9B5-4571-9198-5BB98F7C370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1f54064-5ff9-44bb-89a3-f9178a5edee5"/>
    <ds:schemaRef ds:uri="1b731411-36ec-4496-aad5-5259db5d10c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TM04033925[[fn=Droplet]]</Template>
  <TotalTime>4303</TotalTime>
  <Words>1665</Words>
  <Application>Microsoft Office PowerPoint</Application>
  <PresentationFormat>Widescreen</PresentationFormat>
  <Paragraphs>179</Paragraphs>
  <Slides>29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Tw Cen MT</vt:lpstr>
      <vt:lpstr>Wingdings</vt:lpstr>
      <vt:lpstr>Droplet</vt:lpstr>
      <vt:lpstr>Durant High School athletics Paperwork  directions</vt:lpstr>
      <vt:lpstr>PowerPoint Presentation</vt:lpstr>
      <vt:lpstr>Documents required #1 physical</vt:lpstr>
      <vt:lpstr>PowerPoint Presentation</vt:lpstr>
      <vt:lpstr>PowerPoint Presentation</vt:lpstr>
      <vt:lpstr>PowerPoint Presentation</vt:lpstr>
      <vt:lpstr>Documents required #4: FHSAA Video certificates</vt:lpstr>
      <vt:lpstr>Documents required #2 FHSAA VIDEO Certificates</vt:lpstr>
      <vt:lpstr>Documents required #5 government issued id</vt:lpstr>
      <vt:lpstr>PowerPoint Presentation</vt:lpstr>
      <vt:lpstr>DOCUMENT CHECKLIST:</vt:lpstr>
      <vt:lpstr>Logging In</vt:lpstr>
      <vt:lpstr>After Logging In</vt:lpstr>
      <vt:lpstr>PowerPoint Presentation</vt:lpstr>
      <vt:lpstr>PowerPoint Presentation</vt:lpstr>
      <vt:lpstr>PowerPoint Presentation</vt:lpstr>
      <vt:lpstr>PowerPoint Presentation</vt:lpstr>
      <vt:lpstr>Student Information </vt:lpstr>
      <vt:lpstr>Parent guardian information – this serves as our emergency card – please be accurate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Walk through for Band Paperwork</dc:title>
  <dc:creator>RACHEL HELD</dc:creator>
  <cp:lastModifiedBy>Chera Jones</cp:lastModifiedBy>
  <cp:revision>219</cp:revision>
  <dcterms:created xsi:type="dcterms:W3CDTF">2020-05-12T00:55:31Z</dcterms:created>
  <dcterms:modified xsi:type="dcterms:W3CDTF">2023-05-16T14:30:22Z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0x010100248CA1339A420647B74BC06B9F683BEB</vt:lpwstr>
  </property>
</Properties>
</file>